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1"/>
  </p:sldMasterIdLst>
  <p:notesMasterIdLst>
    <p:notesMasterId r:id="rId22"/>
  </p:notesMasterIdLst>
  <p:sldIdLst>
    <p:sldId id="256" r:id="rId2"/>
    <p:sldId id="272" r:id="rId3"/>
    <p:sldId id="273" r:id="rId4"/>
    <p:sldId id="306" r:id="rId5"/>
    <p:sldId id="307" r:id="rId6"/>
    <p:sldId id="295" r:id="rId7"/>
    <p:sldId id="305" r:id="rId8"/>
    <p:sldId id="303" r:id="rId9"/>
    <p:sldId id="310" r:id="rId10"/>
    <p:sldId id="314" r:id="rId11"/>
    <p:sldId id="277" r:id="rId12"/>
    <p:sldId id="298" r:id="rId13"/>
    <p:sldId id="279" r:id="rId14"/>
    <p:sldId id="301" r:id="rId15"/>
    <p:sldId id="282" r:id="rId16"/>
    <p:sldId id="299" r:id="rId17"/>
    <p:sldId id="317" r:id="rId18"/>
    <p:sldId id="313" r:id="rId19"/>
    <p:sldId id="316" r:id="rId20"/>
    <p:sldId id="271" r:id="rId21"/>
  </p:sldIdLst>
  <p:sldSz cx="9144000" cy="6858000" type="screen4x3"/>
  <p:notesSz cx="7104063"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3300"/>
    <a:srgbClr val="240F6F"/>
    <a:srgbClr val="808080"/>
  </p:clrMru>
</p:presentationPr>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21" autoAdjust="0"/>
  </p:normalViewPr>
  <p:slideViewPr>
    <p:cSldViewPr>
      <p:cViewPr>
        <p:scale>
          <a:sx n="90" d="100"/>
          <a:sy n="90" d="100"/>
        </p:scale>
        <p:origin x="-228" y="246"/>
      </p:cViewPr>
      <p:guideLst>
        <p:guide orient="horz" pos="2160"/>
        <p:guide pos="2880"/>
      </p:guideLst>
    </p:cSldViewPr>
  </p:slideViewPr>
  <p:outlineViewPr>
    <p:cViewPr>
      <p:scale>
        <a:sx n="33" d="100"/>
        <a:sy n="33" d="100"/>
      </p:scale>
      <p:origin x="0" y="937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166" y="-114"/>
      </p:cViewPr>
      <p:guideLst>
        <p:guide orient="horz" pos="3223"/>
        <p:guide pos="223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38" tIns="49519" rIns="99038" bIns="49519" numCol="1" anchor="t" anchorCtr="0" compatLnSpc="1">
            <a:prstTxWarp prst="textNoShape">
              <a:avLst/>
            </a:prstTxWarp>
          </a:bodyPr>
          <a:lstStyle>
            <a:lvl1pPr defTabSz="990600">
              <a:defRPr sz="1300">
                <a:latin typeface="Calibri" pitchFamily="34" charset="0"/>
              </a:defRPr>
            </a:lvl1pPr>
          </a:lstStyle>
          <a:p>
            <a:pPr>
              <a:defRPr/>
            </a:pPr>
            <a:endParaRPr lang="de-DE"/>
          </a:p>
        </p:txBody>
      </p:sp>
      <p:sp>
        <p:nvSpPr>
          <p:cNvPr id="3" name="Date Placeholder 2"/>
          <p:cNvSpPr>
            <a:spLocks noGrp="1"/>
          </p:cNvSpPr>
          <p:nvPr>
            <p:ph type="dt" idx="1"/>
          </p:nvPr>
        </p:nvSpPr>
        <p:spPr bwMode="auto">
          <a:xfrm>
            <a:off x="4025900" y="0"/>
            <a:ext cx="3076575" cy="511175"/>
          </a:xfrm>
          <a:prstGeom prst="rect">
            <a:avLst/>
          </a:prstGeom>
          <a:noFill/>
          <a:ln w="9525">
            <a:noFill/>
            <a:miter lim="800000"/>
            <a:headEnd/>
            <a:tailEnd/>
          </a:ln>
        </p:spPr>
        <p:txBody>
          <a:bodyPr vert="horz" wrap="square" lIns="99038" tIns="49519" rIns="99038" bIns="49519" numCol="1" anchor="t" anchorCtr="0" compatLnSpc="1">
            <a:prstTxWarp prst="textNoShape">
              <a:avLst/>
            </a:prstTxWarp>
          </a:bodyPr>
          <a:lstStyle>
            <a:lvl1pPr algn="r" defTabSz="990600">
              <a:defRPr sz="1300">
                <a:latin typeface="Calibri" pitchFamily="34" charset="0"/>
              </a:defRPr>
            </a:lvl1pPr>
          </a:lstStyle>
          <a:p>
            <a:pPr>
              <a:defRPr/>
            </a:pPr>
            <a:fld id="{41991775-4A71-43F9-BF21-D0296DB070B7}" type="datetimeFigureOut">
              <a:rPr lang="en-US"/>
              <a:pPr>
                <a:defRPr/>
              </a:pPr>
              <a:t>1/19/2013</a:t>
            </a:fld>
            <a:endParaRPr lang="en-US"/>
          </a:p>
        </p:txBody>
      </p:sp>
      <p:sp>
        <p:nvSpPr>
          <p:cNvPr id="4" name="Slide Image Placeholder 3"/>
          <p:cNvSpPr>
            <a:spLocks noGrp="1" noRot="1" noChangeAspect="1"/>
          </p:cNvSpPr>
          <p:nvPr>
            <p:ph type="sldImg" idx="2"/>
          </p:nvPr>
        </p:nvSpPr>
        <p:spPr>
          <a:xfrm>
            <a:off x="992188" y="766763"/>
            <a:ext cx="5119687" cy="3838575"/>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bwMode="auto">
          <a:xfrm>
            <a:off x="709613" y="4860925"/>
            <a:ext cx="5684837" cy="4606925"/>
          </a:xfrm>
          <a:prstGeom prst="rect">
            <a:avLst/>
          </a:prstGeom>
          <a:noFill/>
          <a:ln w="9525">
            <a:noFill/>
            <a:miter lim="800000"/>
            <a:headEnd/>
            <a:tailEnd/>
          </a:ln>
        </p:spPr>
        <p:txBody>
          <a:bodyPr vert="horz" wrap="square" lIns="99038" tIns="49519" rIns="99038" bIns="495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721850"/>
            <a:ext cx="3076575" cy="511175"/>
          </a:xfrm>
          <a:prstGeom prst="rect">
            <a:avLst/>
          </a:prstGeom>
          <a:noFill/>
          <a:ln w="9525">
            <a:noFill/>
            <a:miter lim="800000"/>
            <a:headEnd/>
            <a:tailEnd/>
          </a:ln>
        </p:spPr>
        <p:txBody>
          <a:bodyPr vert="horz" wrap="square" lIns="99038" tIns="49519" rIns="99038" bIns="49519" numCol="1" anchor="b" anchorCtr="0" compatLnSpc="1">
            <a:prstTxWarp prst="textNoShape">
              <a:avLst/>
            </a:prstTxWarp>
          </a:bodyPr>
          <a:lstStyle>
            <a:lvl1pPr defTabSz="990600">
              <a:defRPr sz="1300">
                <a:latin typeface="Calibri" pitchFamily="34" charset="0"/>
              </a:defRPr>
            </a:lvl1pPr>
          </a:lstStyle>
          <a:p>
            <a:pPr>
              <a:defRPr/>
            </a:pPr>
            <a:endParaRPr lang="de-DE"/>
          </a:p>
        </p:txBody>
      </p:sp>
      <p:sp>
        <p:nvSpPr>
          <p:cNvPr id="7" name="Slide Number Placeholder 6"/>
          <p:cNvSpPr>
            <a:spLocks noGrp="1"/>
          </p:cNvSpPr>
          <p:nvPr>
            <p:ph type="sldNum" sz="quarter" idx="5"/>
          </p:nvPr>
        </p:nvSpPr>
        <p:spPr bwMode="auto">
          <a:xfrm>
            <a:off x="4025900" y="9721850"/>
            <a:ext cx="3076575" cy="511175"/>
          </a:xfrm>
          <a:prstGeom prst="rect">
            <a:avLst/>
          </a:prstGeom>
          <a:noFill/>
          <a:ln w="9525">
            <a:noFill/>
            <a:miter lim="800000"/>
            <a:headEnd/>
            <a:tailEnd/>
          </a:ln>
        </p:spPr>
        <p:txBody>
          <a:bodyPr vert="horz" wrap="square" lIns="99038" tIns="49519" rIns="99038" bIns="49519" numCol="1" anchor="b" anchorCtr="0" compatLnSpc="1">
            <a:prstTxWarp prst="textNoShape">
              <a:avLst/>
            </a:prstTxWarp>
          </a:bodyPr>
          <a:lstStyle>
            <a:lvl1pPr algn="r" defTabSz="990600">
              <a:defRPr sz="1300">
                <a:latin typeface="Calibri" pitchFamily="34" charset="0"/>
              </a:defRPr>
            </a:lvl1pPr>
          </a:lstStyle>
          <a:p>
            <a:pPr>
              <a:defRPr/>
            </a:pPr>
            <a:fld id="{4FB24FBB-9DEA-4E80-B734-64BF61F303B7}"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a:noFill/>
          <a:ln/>
        </p:spPr>
        <p:txBody>
          <a:bodyPr/>
          <a:lstStyle/>
          <a:p>
            <a:pPr eaLnBrk="1" hangingPunct="1">
              <a:spcBef>
                <a:spcPct val="0"/>
              </a:spcBef>
            </a:pPr>
            <a:endParaRPr lang="de-DE" smtClean="0"/>
          </a:p>
        </p:txBody>
      </p:sp>
      <p:sp>
        <p:nvSpPr>
          <p:cNvPr id="12291" name="Slide Number Placeholder 3"/>
          <p:cNvSpPr>
            <a:spLocks noGrp="1"/>
          </p:cNvSpPr>
          <p:nvPr>
            <p:ph type="sldNum" sz="quarter" idx="5"/>
          </p:nvPr>
        </p:nvSpPr>
        <p:spPr>
          <a:noFill/>
        </p:spPr>
        <p:txBody>
          <a:bodyPr/>
          <a:lstStyle/>
          <a:p>
            <a:fld id="{5257AA53-81B4-484D-A091-F880DA13C56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a:noFill/>
          <a:ln/>
        </p:spPr>
        <p:txBody>
          <a:bodyPr/>
          <a:lstStyle/>
          <a:p>
            <a:pPr eaLnBrk="1" hangingPunct="1">
              <a:spcBef>
                <a:spcPct val="0"/>
              </a:spcBef>
            </a:pPr>
            <a:endParaRPr lang="de-DE" smtClean="0"/>
          </a:p>
        </p:txBody>
      </p:sp>
      <p:sp>
        <p:nvSpPr>
          <p:cNvPr id="107523" name="Slide Number Placeholder 3"/>
          <p:cNvSpPr>
            <a:spLocks noGrp="1"/>
          </p:cNvSpPr>
          <p:nvPr>
            <p:ph type="sldNum" sz="quarter" idx="5"/>
          </p:nvPr>
        </p:nvSpPr>
        <p:spPr>
          <a:noFill/>
        </p:spPr>
        <p:txBody>
          <a:bodyPr/>
          <a:lstStyle/>
          <a:p>
            <a:fld id="{13908603-9385-4D32-A9B4-6244331DCB78}"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Folienbildplatzhalter 1"/>
          <p:cNvSpPr>
            <a:spLocks noGrp="1" noRot="1" noChangeAspect="1"/>
          </p:cNvSpPr>
          <p:nvPr>
            <p:ph type="sldImg"/>
          </p:nvPr>
        </p:nvSpPr>
        <p:spPr bwMode="auto">
          <a:noFill/>
          <a:ln>
            <a:solidFill>
              <a:srgbClr val="000000"/>
            </a:solidFill>
            <a:miter lim="800000"/>
            <a:headEnd/>
            <a:tailEnd/>
          </a:ln>
        </p:spPr>
      </p:sp>
      <p:sp>
        <p:nvSpPr>
          <p:cNvPr id="109570" name="Notizenplatzhalter 2"/>
          <p:cNvSpPr>
            <a:spLocks noGrp="1"/>
          </p:cNvSpPr>
          <p:nvPr>
            <p:ph type="body" idx="1"/>
          </p:nvPr>
        </p:nvSpPr>
        <p:spPr>
          <a:noFill/>
          <a:ln/>
        </p:spPr>
        <p:txBody>
          <a:bodyPr/>
          <a:lstStyle/>
          <a:p>
            <a:endParaRPr lang="de-DE" smtClean="0"/>
          </a:p>
        </p:txBody>
      </p:sp>
      <p:sp>
        <p:nvSpPr>
          <p:cNvPr id="109571" name="Foliennummernplatzhalter 3"/>
          <p:cNvSpPr>
            <a:spLocks noGrp="1"/>
          </p:cNvSpPr>
          <p:nvPr>
            <p:ph type="sldNum" sz="quarter" idx="5"/>
          </p:nvPr>
        </p:nvSpPr>
        <p:spPr>
          <a:noFill/>
        </p:spPr>
        <p:txBody>
          <a:bodyPr/>
          <a:lstStyle/>
          <a:p>
            <a:fld id="{9E777283-C0AE-4DED-9732-E9C66DEF94DF}"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Folienbildplatzhalter 1"/>
          <p:cNvSpPr>
            <a:spLocks noGrp="1" noRot="1" noChangeAspect="1"/>
          </p:cNvSpPr>
          <p:nvPr>
            <p:ph type="sldImg"/>
          </p:nvPr>
        </p:nvSpPr>
        <p:spPr bwMode="auto">
          <a:noFill/>
          <a:ln>
            <a:solidFill>
              <a:srgbClr val="000000"/>
            </a:solidFill>
            <a:miter lim="800000"/>
            <a:headEnd/>
            <a:tailEnd/>
          </a:ln>
        </p:spPr>
      </p:sp>
      <p:sp>
        <p:nvSpPr>
          <p:cNvPr id="111618" name="Notizenplatzhalter 2"/>
          <p:cNvSpPr>
            <a:spLocks noGrp="1"/>
          </p:cNvSpPr>
          <p:nvPr>
            <p:ph type="body" idx="1"/>
          </p:nvPr>
        </p:nvSpPr>
        <p:spPr>
          <a:noFill/>
          <a:ln/>
        </p:spPr>
        <p:txBody>
          <a:bodyPr/>
          <a:lstStyle/>
          <a:p>
            <a:endParaRPr lang="de-DE" smtClean="0"/>
          </a:p>
        </p:txBody>
      </p:sp>
      <p:sp>
        <p:nvSpPr>
          <p:cNvPr id="111619" name="Foliennummernplatzhalter 3"/>
          <p:cNvSpPr>
            <a:spLocks noGrp="1"/>
          </p:cNvSpPr>
          <p:nvPr>
            <p:ph type="sldNum" sz="quarter" idx="5"/>
          </p:nvPr>
        </p:nvSpPr>
        <p:spPr>
          <a:noFill/>
        </p:spPr>
        <p:txBody>
          <a:bodyPr/>
          <a:lstStyle/>
          <a:p>
            <a:fld id="{1295E13F-2C57-434A-B134-C93E8FDA0D53}"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lienbildplatzhalter 1"/>
          <p:cNvSpPr>
            <a:spLocks noGrp="1" noRot="1" noChangeAspect="1" noTextEdit="1"/>
          </p:cNvSpPr>
          <p:nvPr>
            <p:ph type="sldImg"/>
          </p:nvPr>
        </p:nvSpPr>
        <p:spPr bwMode="auto">
          <a:noFill/>
          <a:ln>
            <a:solidFill>
              <a:srgbClr val="000000"/>
            </a:solidFill>
            <a:miter lim="800000"/>
            <a:headEnd/>
            <a:tailEnd/>
          </a:ln>
        </p:spPr>
      </p:sp>
      <p:sp>
        <p:nvSpPr>
          <p:cNvPr id="128003" name="Notizenplatzhalter 2"/>
          <p:cNvSpPr>
            <a:spLocks noGrp="1"/>
          </p:cNvSpPr>
          <p:nvPr>
            <p:ph type="body" idx="1"/>
          </p:nvPr>
        </p:nvSpPr>
        <p:spPr>
          <a:noFill/>
          <a:ln/>
        </p:spPr>
        <p:txBody>
          <a:bodyPr/>
          <a:lstStyle/>
          <a:p>
            <a:endParaRPr lang="de-DE" smtClean="0"/>
          </a:p>
        </p:txBody>
      </p:sp>
      <p:sp>
        <p:nvSpPr>
          <p:cNvPr id="128004" name="Foliennummernplatzhalter 3"/>
          <p:cNvSpPr txBox="1">
            <a:spLocks noGrp="1"/>
          </p:cNvSpPr>
          <p:nvPr/>
        </p:nvSpPr>
        <p:spPr bwMode="auto">
          <a:xfrm>
            <a:off x="4025900" y="9721850"/>
            <a:ext cx="3076575" cy="511175"/>
          </a:xfrm>
          <a:prstGeom prst="rect">
            <a:avLst/>
          </a:prstGeom>
          <a:noFill/>
          <a:ln w="9525">
            <a:noFill/>
            <a:miter lim="800000"/>
            <a:headEnd/>
            <a:tailEnd/>
          </a:ln>
        </p:spPr>
        <p:txBody>
          <a:bodyPr lIns="99038" tIns="49519" rIns="99038" bIns="49519" anchor="b"/>
          <a:lstStyle/>
          <a:p>
            <a:pPr algn="r" defTabSz="990600"/>
            <a:fld id="{16B0C66C-8CA8-4A6C-AAC7-CC13CDD7E33E}" type="slidenum">
              <a:rPr lang="en-US" sz="1300">
                <a:latin typeface="Calibri" pitchFamily="34" charset="0"/>
              </a:rPr>
              <a:pPr algn="r" defTabSz="990600"/>
              <a:t>17</a:t>
            </a:fld>
            <a:endParaRPr lang="en-US" sz="13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lienbildplatzhalter 1"/>
          <p:cNvSpPr>
            <a:spLocks noGrp="1" noRot="1" noChangeAspect="1" noTextEdit="1"/>
          </p:cNvSpPr>
          <p:nvPr>
            <p:ph type="sldImg"/>
          </p:nvPr>
        </p:nvSpPr>
        <p:spPr bwMode="auto">
          <a:noFill/>
          <a:ln>
            <a:solidFill>
              <a:srgbClr val="000000"/>
            </a:solidFill>
            <a:miter lim="800000"/>
            <a:headEnd/>
            <a:tailEnd/>
          </a:ln>
        </p:spPr>
      </p:sp>
      <p:sp>
        <p:nvSpPr>
          <p:cNvPr id="125955" name="Notizenplatzhalter 2"/>
          <p:cNvSpPr>
            <a:spLocks noGrp="1"/>
          </p:cNvSpPr>
          <p:nvPr>
            <p:ph type="body" idx="1"/>
          </p:nvPr>
        </p:nvSpPr>
        <p:spPr>
          <a:noFill/>
          <a:ln/>
        </p:spPr>
        <p:txBody>
          <a:bodyPr/>
          <a:lstStyle/>
          <a:p>
            <a:endParaRPr lang="de-DE" smtClean="0"/>
          </a:p>
        </p:txBody>
      </p:sp>
      <p:sp>
        <p:nvSpPr>
          <p:cNvPr id="125956" name="Foliennummernplatzhalter 3"/>
          <p:cNvSpPr txBox="1">
            <a:spLocks noGrp="1"/>
          </p:cNvSpPr>
          <p:nvPr/>
        </p:nvSpPr>
        <p:spPr bwMode="auto">
          <a:xfrm>
            <a:off x="4025900" y="9721850"/>
            <a:ext cx="3076575" cy="511175"/>
          </a:xfrm>
          <a:prstGeom prst="rect">
            <a:avLst/>
          </a:prstGeom>
          <a:noFill/>
          <a:ln w="9525">
            <a:noFill/>
            <a:miter lim="800000"/>
            <a:headEnd/>
            <a:tailEnd/>
          </a:ln>
        </p:spPr>
        <p:txBody>
          <a:bodyPr lIns="99038" tIns="49519" rIns="99038" bIns="49519" anchor="b"/>
          <a:lstStyle/>
          <a:p>
            <a:pPr algn="r" defTabSz="990600"/>
            <a:fld id="{158776B2-1648-467C-813C-66785763E3CD}" type="slidenum">
              <a:rPr lang="en-US" sz="1300">
                <a:latin typeface="Calibri" pitchFamily="34" charset="0"/>
              </a:rPr>
              <a:pPr algn="r" defTabSz="990600"/>
              <a:t>19</a:t>
            </a:fld>
            <a:endParaRPr lang="en-US" sz="13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Folienbildplatzhalter 1"/>
          <p:cNvSpPr>
            <a:spLocks noGrp="1" noRot="1" noChangeAspect="1"/>
          </p:cNvSpPr>
          <p:nvPr>
            <p:ph type="sldImg"/>
          </p:nvPr>
        </p:nvSpPr>
        <p:spPr bwMode="auto">
          <a:noFill/>
          <a:ln>
            <a:solidFill>
              <a:srgbClr val="000000"/>
            </a:solidFill>
            <a:miter lim="800000"/>
            <a:headEnd/>
            <a:tailEnd/>
          </a:ln>
        </p:spPr>
      </p:sp>
      <p:sp>
        <p:nvSpPr>
          <p:cNvPr id="114690" name="Notizenplatzhalter 2"/>
          <p:cNvSpPr>
            <a:spLocks noGrp="1"/>
          </p:cNvSpPr>
          <p:nvPr>
            <p:ph type="body" idx="1"/>
          </p:nvPr>
        </p:nvSpPr>
        <p:spPr>
          <a:noFill/>
          <a:ln/>
        </p:spPr>
        <p:txBody>
          <a:bodyPr/>
          <a:lstStyle/>
          <a:p>
            <a:endParaRPr lang="de-DE" smtClean="0"/>
          </a:p>
        </p:txBody>
      </p:sp>
      <p:sp>
        <p:nvSpPr>
          <p:cNvPr id="114691" name="Foliennummernplatzhalter 3"/>
          <p:cNvSpPr>
            <a:spLocks noGrp="1"/>
          </p:cNvSpPr>
          <p:nvPr>
            <p:ph type="sldNum" sz="quarter" idx="5"/>
          </p:nvPr>
        </p:nvSpPr>
        <p:spPr>
          <a:noFill/>
        </p:spPr>
        <p:txBody>
          <a:bodyPr/>
          <a:lstStyle/>
          <a:p>
            <a:fld id="{DC9D16FB-89FC-4A26-AFC9-D654A10B20FB}"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lienbildplatzhalter 1"/>
          <p:cNvSpPr>
            <a:spLocks noGrp="1" noRot="1" noChangeAspect="1"/>
          </p:cNvSpPr>
          <p:nvPr>
            <p:ph type="sldImg"/>
          </p:nvPr>
        </p:nvSpPr>
        <p:spPr bwMode="auto">
          <a:noFill/>
          <a:ln>
            <a:solidFill>
              <a:srgbClr val="000000"/>
            </a:solidFill>
            <a:miter lim="800000"/>
            <a:headEnd/>
            <a:tailEnd/>
          </a:ln>
        </p:spPr>
      </p:sp>
      <p:sp>
        <p:nvSpPr>
          <p:cNvPr id="3" name="Notizenplatzhalter 2"/>
          <p:cNvSpPr>
            <a:spLocks noGrp="1"/>
          </p:cNvSpPr>
          <p:nvPr>
            <p:ph type="body" idx="1"/>
          </p:nvPr>
        </p:nvSpPr>
        <p:spPr/>
        <p:txBody>
          <a:bodyPr/>
          <a:lstStyle/>
          <a:p>
            <a:pPr>
              <a:defRPr/>
            </a:pPr>
            <a:r>
              <a:rPr lang="de-DE" dirty="0" smtClean="0"/>
              <a:t>Eine weiter Folie einbauen wie der technische Ablauf sein wir.( </a:t>
            </a:r>
            <a:r>
              <a:rPr lang="de-DE" dirty="0" err="1" smtClean="0"/>
              <a:t>Platzbau</a:t>
            </a:r>
            <a:r>
              <a:rPr lang="de-DE" dirty="0" smtClean="0"/>
              <a:t>)</a:t>
            </a:r>
          </a:p>
          <a:p>
            <a:pPr marL="171450" indent="-171450">
              <a:buFontTx/>
              <a:buChar char="-"/>
              <a:defRPr/>
            </a:pPr>
            <a:r>
              <a:rPr lang="de-DE" dirty="0" smtClean="0"/>
              <a:t>Ausschreibung </a:t>
            </a:r>
            <a:r>
              <a:rPr lang="de-DE" dirty="0" err="1" smtClean="0"/>
              <a:t>mitte</a:t>
            </a:r>
            <a:r>
              <a:rPr lang="de-DE" dirty="0" smtClean="0"/>
              <a:t> 2013 in </a:t>
            </a:r>
            <a:r>
              <a:rPr lang="de-DE" dirty="0" err="1" smtClean="0"/>
              <a:t>zusammenarbeit</a:t>
            </a:r>
            <a:r>
              <a:rPr lang="de-DE" dirty="0" smtClean="0"/>
              <a:t> mit dem Planungsbüro Klapp und Müller, Ludger Müller hat seine </a:t>
            </a:r>
            <a:r>
              <a:rPr lang="de-DE" dirty="0" err="1" smtClean="0"/>
              <a:t>hilfe</a:t>
            </a:r>
            <a:r>
              <a:rPr lang="de-DE" dirty="0" smtClean="0"/>
              <a:t> angeboten. </a:t>
            </a:r>
          </a:p>
          <a:p>
            <a:pPr marL="171450" indent="-171450">
              <a:buFontTx/>
              <a:buChar char="-"/>
              <a:defRPr/>
            </a:pPr>
            <a:r>
              <a:rPr lang="de-DE" dirty="0" smtClean="0"/>
              <a:t>Zwei Angebot liegen aus 1 mal Hybrid rasen 1 x Kunstrasen</a:t>
            </a:r>
          </a:p>
          <a:p>
            <a:pPr marL="171450" indent="-171450">
              <a:buFontTx/>
              <a:buChar char="-"/>
              <a:defRPr/>
            </a:pPr>
            <a:r>
              <a:rPr lang="de-DE" dirty="0" smtClean="0"/>
              <a:t>Erstellung des Platzes durch eine Fachfirma von Bordsteinkante zu Bordsteinkante um den Garantieanspruch zu behalten.</a:t>
            </a:r>
          </a:p>
          <a:p>
            <a:pPr marL="171450" indent="-171450">
              <a:buFontTx/>
              <a:buChar char="-"/>
              <a:defRPr/>
            </a:pPr>
            <a:r>
              <a:rPr lang="de-DE" dirty="0" err="1" smtClean="0"/>
              <a:t>Wigenleistungen</a:t>
            </a:r>
            <a:r>
              <a:rPr lang="de-DE" dirty="0" smtClean="0"/>
              <a:t> </a:t>
            </a:r>
            <a:r>
              <a:rPr lang="de-DE" dirty="0" err="1" smtClean="0"/>
              <a:t>enstehen</a:t>
            </a:r>
            <a:r>
              <a:rPr lang="de-DE" dirty="0" smtClean="0"/>
              <a:t> bei den Pflaster,- und Zaunarbeiten</a:t>
            </a:r>
          </a:p>
          <a:p>
            <a:pPr marL="171450" indent="-171450">
              <a:buFontTx/>
              <a:buChar char="-"/>
              <a:defRPr/>
            </a:pPr>
            <a:endParaRPr lang="de-DE" dirty="0"/>
          </a:p>
        </p:txBody>
      </p:sp>
      <p:sp>
        <p:nvSpPr>
          <p:cNvPr id="14339" name="Foliennummernplatzhalter 3"/>
          <p:cNvSpPr>
            <a:spLocks noGrp="1"/>
          </p:cNvSpPr>
          <p:nvPr>
            <p:ph type="sldNum" sz="quarter" idx="5"/>
          </p:nvPr>
        </p:nvSpPr>
        <p:spPr>
          <a:noFill/>
        </p:spPr>
        <p:txBody>
          <a:bodyPr/>
          <a:lstStyle/>
          <a:p>
            <a:fld id="{628608AF-5DFB-4E82-A0F3-7E206810C30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p:cNvSpPr>
            <a:spLocks noGrp="1" noRot="1" noChangeAspect="1" noTextEdit="1"/>
          </p:cNvSpPr>
          <p:nvPr>
            <p:ph type="sldImg"/>
          </p:nvPr>
        </p:nvSpPr>
        <p:spPr bwMode="auto">
          <a:noFill/>
          <a:ln>
            <a:solidFill>
              <a:srgbClr val="000000"/>
            </a:solidFill>
            <a:miter lim="800000"/>
            <a:headEnd/>
            <a:tailEnd/>
          </a:ln>
        </p:spPr>
      </p:sp>
      <p:sp>
        <p:nvSpPr>
          <p:cNvPr id="20482" name="Notizenplatzhalter 2"/>
          <p:cNvSpPr>
            <a:spLocks noGrp="1"/>
          </p:cNvSpPr>
          <p:nvPr>
            <p:ph type="body" idx="1"/>
          </p:nvPr>
        </p:nvSpPr>
        <p:spPr>
          <a:noFill/>
          <a:ln/>
        </p:spPr>
        <p:txBody>
          <a:bodyPr/>
          <a:lstStyle/>
          <a:p>
            <a:endParaRPr lang="de-DE" smtClean="0"/>
          </a:p>
        </p:txBody>
      </p:sp>
      <p:sp>
        <p:nvSpPr>
          <p:cNvPr id="20483" name="Foliennummernplatzhalter 3"/>
          <p:cNvSpPr txBox="1">
            <a:spLocks noGrp="1"/>
          </p:cNvSpPr>
          <p:nvPr/>
        </p:nvSpPr>
        <p:spPr bwMode="auto">
          <a:xfrm>
            <a:off x="4025900" y="9721850"/>
            <a:ext cx="3076575" cy="511175"/>
          </a:xfrm>
          <a:prstGeom prst="rect">
            <a:avLst/>
          </a:prstGeom>
          <a:noFill/>
          <a:ln w="9525">
            <a:noFill/>
            <a:miter lim="800000"/>
            <a:headEnd/>
            <a:tailEnd/>
          </a:ln>
        </p:spPr>
        <p:txBody>
          <a:bodyPr lIns="99038" tIns="49519" rIns="99038" bIns="49519" anchor="b"/>
          <a:lstStyle/>
          <a:p>
            <a:pPr algn="r" defTabSz="990600"/>
            <a:fld id="{39C92CC8-A071-4860-92E2-8D31FB292440}" type="slidenum">
              <a:rPr lang="en-US" sz="1300">
                <a:latin typeface="Calibri" pitchFamily="34" charset="0"/>
              </a:rPr>
              <a:pPr algn="r" defTabSz="990600"/>
              <a:t>7</a:t>
            </a:fld>
            <a:endParaRPr lang="en-US" sz="13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p:cNvSpPr>
            <a:spLocks noGrp="1" noRot="1" noChangeAspect="1" noTextEdit="1"/>
          </p:cNvSpPr>
          <p:nvPr>
            <p:ph type="sldImg"/>
          </p:nvPr>
        </p:nvSpPr>
        <p:spPr bwMode="auto">
          <a:noFill/>
          <a:ln>
            <a:solidFill>
              <a:srgbClr val="000000"/>
            </a:solidFill>
            <a:miter lim="800000"/>
            <a:headEnd/>
            <a:tailEnd/>
          </a:ln>
        </p:spPr>
      </p:sp>
      <p:sp>
        <p:nvSpPr>
          <p:cNvPr id="22530" name="Notizenplatzhalter 2"/>
          <p:cNvSpPr>
            <a:spLocks noGrp="1"/>
          </p:cNvSpPr>
          <p:nvPr>
            <p:ph type="body" idx="1"/>
          </p:nvPr>
        </p:nvSpPr>
        <p:spPr>
          <a:noFill/>
          <a:ln/>
        </p:spPr>
        <p:txBody>
          <a:bodyPr/>
          <a:lstStyle/>
          <a:p>
            <a:endParaRPr lang="de-DE" smtClean="0"/>
          </a:p>
        </p:txBody>
      </p:sp>
      <p:sp>
        <p:nvSpPr>
          <p:cNvPr id="22531" name="Foliennummernplatzhalter 3"/>
          <p:cNvSpPr txBox="1">
            <a:spLocks noGrp="1"/>
          </p:cNvSpPr>
          <p:nvPr/>
        </p:nvSpPr>
        <p:spPr bwMode="auto">
          <a:xfrm>
            <a:off x="4025900" y="9721850"/>
            <a:ext cx="3076575" cy="511175"/>
          </a:xfrm>
          <a:prstGeom prst="rect">
            <a:avLst/>
          </a:prstGeom>
          <a:noFill/>
          <a:ln w="9525">
            <a:noFill/>
            <a:miter lim="800000"/>
            <a:headEnd/>
            <a:tailEnd/>
          </a:ln>
        </p:spPr>
        <p:txBody>
          <a:bodyPr lIns="99038" tIns="49519" rIns="99038" bIns="49519" anchor="b"/>
          <a:lstStyle/>
          <a:p>
            <a:pPr algn="r" defTabSz="990600"/>
            <a:fld id="{2798503F-38B5-48D5-A5C4-75465679B3E3}" type="slidenum">
              <a:rPr lang="en-US" sz="1300">
                <a:latin typeface="Calibri" pitchFamily="34" charset="0"/>
              </a:rPr>
              <a:pPr algn="r" defTabSz="990600"/>
              <a:t>8</a:t>
            </a:fld>
            <a:endParaRPr lang="en-US" sz="13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p:cNvSpPr>
            <a:spLocks noGrp="1" noRot="1" noChangeAspect="1" noTextEdit="1"/>
          </p:cNvSpPr>
          <p:nvPr>
            <p:ph type="sldImg"/>
          </p:nvPr>
        </p:nvSpPr>
        <p:spPr bwMode="auto">
          <a:noFill/>
          <a:ln>
            <a:solidFill>
              <a:srgbClr val="000000"/>
            </a:solidFill>
            <a:miter lim="800000"/>
            <a:headEnd/>
            <a:tailEnd/>
          </a:ln>
        </p:spPr>
      </p:sp>
      <p:sp>
        <p:nvSpPr>
          <p:cNvPr id="26626" name="Notizenplatzhalter 2"/>
          <p:cNvSpPr>
            <a:spLocks noGrp="1"/>
          </p:cNvSpPr>
          <p:nvPr>
            <p:ph type="body" idx="1"/>
          </p:nvPr>
        </p:nvSpPr>
        <p:spPr>
          <a:noFill/>
          <a:ln/>
        </p:spPr>
        <p:txBody>
          <a:bodyPr/>
          <a:lstStyle/>
          <a:p>
            <a:endParaRPr lang="de-DE" smtClean="0"/>
          </a:p>
        </p:txBody>
      </p:sp>
      <p:sp>
        <p:nvSpPr>
          <p:cNvPr id="26627" name="Foliennummernplatzhalter 3"/>
          <p:cNvSpPr txBox="1">
            <a:spLocks noGrp="1"/>
          </p:cNvSpPr>
          <p:nvPr/>
        </p:nvSpPr>
        <p:spPr bwMode="auto">
          <a:xfrm>
            <a:off x="4025900" y="9721850"/>
            <a:ext cx="3076575" cy="511175"/>
          </a:xfrm>
          <a:prstGeom prst="rect">
            <a:avLst/>
          </a:prstGeom>
          <a:noFill/>
          <a:ln w="9525">
            <a:noFill/>
            <a:miter lim="800000"/>
            <a:headEnd/>
            <a:tailEnd/>
          </a:ln>
        </p:spPr>
        <p:txBody>
          <a:bodyPr lIns="99038" tIns="49519" rIns="99038" bIns="49519" anchor="b"/>
          <a:lstStyle/>
          <a:p>
            <a:pPr algn="r" defTabSz="990600"/>
            <a:fld id="{86E10DE6-CB4B-499A-BCCA-FC1C54850BF6}" type="slidenum">
              <a:rPr lang="en-US" sz="1300">
                <a:latin typeface="Calibri" pitchFamily="34" charset="0"/>
              </a:rPr>
              <a:pPr algn="r" defTabSz="990600"/>
              <a:t>9</a:t>
            </a:fld>
            <a:endParaRPr lang="en-US"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lienbildplatzhalter 1"/>
          <p:cNvSpPr>
            <a:spLocks noGrp="1" noRot="1" noChangeAspect="1" noTextEdit="1"/>
          </p:cNvSpPr>
          <p:nvPr>
            <p:ph type="sldImg"/>
          </p:nvPr>
        </p:nvSpPr>
        <p:spPr bwMode="auto">
          <a:noFill/>
          <a:ln>
            <a:solidFill>
              <a:srgbClr val="000000"/>
            </a:solidFill>
            <a:miter lim="800000"/>
            <a:headEnd/>
            <a:tailEnd/>
          </a:ln>
        </p:spPr>
      </p:sp>
      <p:sp>
        <p:nvSpPr>
          <p:cNvPr id="121859" name="Notizenplatzhalter 2"/>
          <p:cNvSpPr>
            <a:spLocks noGrp="1"/>
          </p:cNvSpPr>
          <p:nvPr>
            <p:ph type="body" idx="1"/>
          </p:nvPr>
        </p:nvSpPr>
        <p:spPr>
          <a:noFill/>
          <a:ln/>
        </p:spPr>
        <p:txBody>
          <a:bodyPr/>
          <a:lstStyle/>
          <a:p>
            <a:endParaRPr lang="de-DE" smtClean="0"/>
          </a:p>
        </p:txBody>
      </p:sp>
      <p:sp>
        <p:nvSpPr>
          <p:cNvPr id="121860" name="Foliennummernplatzhalter 3"/>
          <p:cNvSpPr txBox="1">
            <a:spLocks noGrp="1"/>
          </p:cNvSpPr>
          <p:nvPr/>
        </p:nvSpPr>
        <p:spPr bwMode="auto">
          <a:xfrm>
            <a:off x="4025900" y="9721850"/>
            <a:ext cx="3076575" cy="511175"/>
          </a:xfrm>
          <a:prstGeom prst="rect">
            <a:avLst/>
          </a:prstGeom>
          <a:noFill/>
          <a:ln w="9525">
            <a:noFill/>
            <a:miter lim="800000"/>
            <a:headEnd/>
            <a:tailEnd/>
          </a:ln>
        </p:spPr>
        <p:txBody>
          <a:bodyPr lIns="99038" tIns="49519" rIns="99038" bIns="49519" anchor="b"/>
          <a:lstStyle/>
          <a:p>
            <a:pPr algn="r" defTabSz="990600"/>
            <a:fld id="{C74E7A04-C469-4F93-98B6-188EF9C753FE}" type="slidenum">
              <a:rPr lang="en-US" sz="1300">
                <a:latin typeface="Calibri" pitchFamily="34" charset="0"/>
              </a:rPr>
              <a:pPr algn="r" defTabSz="990600"/>
              <a:t>10</a:t>
            </a:fld>
            <a:endParaRPr lang="en-US" sz="13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lienbildplatzhalter 1"/>
          <p:cNvSpPr>
            <a:spLocks noGrp="1" noRot="1" noChangeAspect="1"/>
          </p:cNvSpPr>
          <p:nvPr>
            <p:ph type="sldImg"/>
          </p:nvPr>
        </p:nvSpPr>
        <p:spPr bwMode="auto">
          <a:noFill/>
          <a:ln>
            <a:solidFill>
              <a:srgbClr val="000000"/>
            </a:solidFill>
            <a:miter lim="800000"/>
            <a:headEnd/>
            <a:tailEnd/>
          </a:ln>
        </p:spPr>
      </p:sp>
      <p:sp>
        <p:nvSpPr>
          <p:cNvPr id="28674" name="Notizenplatzhalter 2"/>
          <p:cNvSpPr>
            <a:spLocks noGrp="1"/>
          </p:cNvSpPr>
          <p:nvPr>
            <p:ph type="body" idx="1"/>
          </p:nvPr>
        </p:nvSpPr>
        <p:spPr>
          <a:noFill/>
          <a:ln/>
        </p:spPr>
        <p:txBody>
          <a:bodyPr/>
          <a:lstStyle/>
          <a:p>
            <a:endParaRPr lang="de-DE" smtClean="0"/>
          </a:p>
        </p:txBody>
      </p:sp>
      <p:sp>
        <p:nvSpPr>
          <p:cNvPr id="28675" name="Foliennummernplatzhalter 3"/>
          <p:cNvSpPr>
            <a:spLocks noGrp="1"/>
          </p:cNvSpPr>
          <p:nvPr>
            <p:ph type="sldNum" sz="quarter" idx="5"/>
          </p:nvPr>
        </p:nvSpPr>
        <p:spPr>
          <a:noFill/>
        </p:spPr>
        <p:txBody>
          <a:bodyPr/>
          <a:lstStyle/>
          <a:p>
            <a:fld id="{946FA362-A6E2-4519-A9EC-BA97FB239920}"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lienbildplatzhalter 1"/>
          <p:cNvSpPr>
            <a:spLocks noGrp="1" noRot="1" noChangeAspect="1"/>
          </p:cNvSpPr>
          <p:nvPr>
            <p:ph type="sldImg"/>
          </p:nvPr>
        </p:nvSpPr>
        <p:spPr bwMode="auto">
          <a:noFill/>
          <a:ln>
            <a:solidFill>
              <a:srgbClr val="000000"/>
            </a:solidFill>
            <a:miter lim="800000"/>
            <a:headEnd/>
            <a:tailEnd/>
          </a:ln>
        </p:spPr>
      </p:sp>
      <p:sp>
        <p:nvSpPr>
          <p:cNvPr id="30722" name="Notizenplatzhalter 2"/>
          <p:cNvSpPr>
            <a:spLocks noGrp="1"/>
          </p:cNvSpPr>
          <p:nvPr>
            <p:ph type="body" idx="1"/>
          </p:nvPr>
        </p:nvSpPr>
        <p:spPr>
          <a:noFill/>
          <a:ln/>
        </p:spPr>
        <p:txBody>
          <a:bodyPr/>
          <a:lstStyle/>
          <a:p>
            <a:endParaRPr lang="de-DE" smtClean="0"/>
          </a:p>
        </p:txBody>
      </p:sp>
      <p:sp>
        <p:nvSpPr>
          <p:cNvPr id="30723" name="Foliennummernplatzhalter 3"/>
          <p:cNvSpPr>
            <a:spLocks noGrp="1"/>
          </p:cNvSpPr>
          <p:nvPr>
            <p:ph type="sldNum" sz="quarter" idx="5"/>
          </p:nvPr>
        </p:nvSpPr>
        <p:spPr>
          <a:noFill/>
        </p:spPr>
        <p:txBody>
          <a:bodyPr/>
          <a:lstStyle/>
          <a:p>
            <a:fld id="{65F4B8CB-5F1C-4B0F-9EC5-D00E43C537FE}"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lienbildplatzhalter 1"/>
          <p:cNvSpPr>
            <a:spLocks noGrp="1" noRot="1" noChangeAspect="1"/>
          </p:cNvSpPr>
          <p:nvPr>
            <p:ph type="sldImg"/>
          </p:nvPr>
        </p:nvSpPr>
        <p:spPr bwMode="auto">
          <a:noFill/>
          <a:ln>
            <a:solidFill>
              <a:srgbClr val="000000"/>
            </a:solidFill>
            <a:miter lim="800000"/>
            <a:headEnd/>
            <a:tailEnd/>
          </a:ln>
        </p:spPr>
      </p:sp>
      <p:sp>
        <p:nvSpPr>
          <p:cNvPr id="32770" name="Notizenplatzhalter 2"/>
          <p:cNvSpPr>
            <a:spLocks noGrp="1"/>
          </p:cNvSpPr>
          <p:nvPr>
            <p:ph type="body" idx="1"/>
          </p:nvPr>
        </p:nvSpPr>
        <p:spPr>
          <a:noFill/>
          <a:ln/>
        </p:spPr>
        <p:txBody>
          <a:bodyPr/>
          <a:lstStyle/>
          <a:p>
            <a:endParaRPr lang="de-DE" smtClean="0"/>
          </a:p>
        </p:txBody>
      </p:sp>
      <p:sp>
        <p:nvSpPr>
          <p:cNvPr id="32771" name="Foliennummernplatzhalter 3"/>
          <p:cNvSpPr>
            <a:spLocks noGrp="1"/>
          </p:cNvSpPr>
          <p:nvPr>
            <p:ph type="sldNum" sz="quarter" idx="5"/>
          </p:nvPr>
        </p:nvSpPr>
        <p:spPr>
          <a:noFill/>
        </p:spPr>
        <p:txBody>
          <a:bodyPr/>
          <a:lstStyle/>
          <a:p>
            <a:fld id="{42745B69-1968-4A3A-B8AB-D4499B83CCA1}"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dirty="0" smtClean="0"/>
              <a:t>Click to edit Master title style</a:t>
            </a:r>
            <a:endParaRPr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5" name="Date Placeholder 15"/>
          <p:cNvSpPr>
            <a:spLocks noGrp="1"/>
          </p:cNvSpPr>
          <p:nvPr>
            <p:ph type="dt" sz="half" idx="10"/>
          </p:nvPr>
        </p:nvSpPr>
        <p:spPr/>
        <p:txBody>
          <a:bodyPr/>
          <a:lstStyle>
            <a:lvl1pPr>
              <a:defRPr/>
            </a:lvl1pPr>
          </a:lstStyle>
          <a:p>
            <a:pPr>
              <a:defRPr/>
            </a:pPr>
            <a:fld id="{8A8BE3CC-A019-45D1-AA5D-060BF9CE5CDC}" type="datetime2">
              <a:rPr lang="en-US"/>
              <a:pPr>
                <a:defRPr/>
              </a:pPr>
              <a:t>Saturday, January 19, 2013</a:t>
            </a:fld>
            <a:endParaRPr lang="en-US"/>
          </a:p>
        </p:txBody>
      </p:sp>
      <p:sp>
        <p:nvSpPr>
          <p:cNvPr id="6" name="Footer Placeholder 1"/>
          <p:cNvSpPr>
            <a:spLocks noGrp="1"/>
          </p:cNvSpPr>
          <p:nvPr>
            <p:ph type="ftr" sz="quarter" idx="11"/>
          </p:nvPr>
        </p:nvSpPr>
        <p:spPr/>
        <p:txBody>
          <a:bodyPr/>
          <a:lstStyle>
            <a:lvl1pPr fontAlgn="auto">
              <a:spcBef>
                <a:spcPts val="0"/>
              </a:spcBef>
              <a:spcAft>
                <a:spcPts val="0"/>
              </a:spcAft>
              <a:defRPr>
                <a:solidFill>
                  <a:schemeClr val="accent1">
                    <a:shade val="75000"/>
                  </a:schemeClr>
                </a:solidFill>
                <a:latin typeface="+mn-lt"/>
                <a:cs typeface="+mn-cs"/>
              </a:defRPr>
            </a:lvl1pPr>
          </a:lstStyle>
          <a:p>
            <a:pPr>
              <a:defRPr/>
            </a:pPr>
            <a:endParaRPr lang="en-US"/>
          </a:p>
        </p:txBody>
      </p:sp>
      <p:sp>
        <p:nvSpPr>
          <p:cNvPr id="7" name="Slide Number Placeholder 14"/>
          <p:cNvSpPr>
            <a:spLocks noGrp="1"/>
          </p:cNvSpPr>
          <p:nvPr>
            <p:ph type="sldNum" sz="quarter" idx="12"/>
          </p:nvPr>
        </p:nvSpPr>
        <p:spPr>
          <a:xfrm>
            <a:off x="8229600" y="6477000"/>
            <a:ext cx="758825" cy="247650"/>
          </a:xfrm>
        </p:spPr>
        <p:txBody>
          <a:bodyPr/>
          <a:lstStyle>
            <a:lvl1pPr>
              <a:defRPr/>
            </a:lvl1pPr>
          </a:lstStyle>
          <a:p>
            <a:pPr>
              <a:defRPr/>
            </a:pPr>
            <a:fld id="{FB69C02B-DC9D-4B05-88F3-FD78004D51F0}" type="slidenum">
              <a:rPr lang="en-US"/>
              <a:pPr>
                <a:defRPr/>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2DFE5CE3-CB3B-4A77-9101-10593225E7A7}" type="datetime2">
              <a:rPr lang="en-US"/>
              <a:pPr>
                <a:defRPr/>
              </a:pPr>
              <a:t>Saturday, January 19, 2013</a:t>
            </a:fld>
            <a:endParaRPr lang="en-US"/>
          </a:p>
        </p:txBody>
      </p:sp>
      <p:sp>
        <p:nvSpPr>
          <p:cNvPr id="8" name="Footer Placeholder 18"/>
          <p:cNvSpPr>
            <a:spLocks noGrp="1"/>
          </p:cNvSpPr>
          <p:nvPr>
            <p:ph type="ftr" sz="quarter" idx="11"/>
          </p:nvPr>
        </p:nvSpPr>
        <p:spPr>
          <a:xfrm>
            <a:off x="3581400" y="76200"/>
            <a:ext cx="2895600" cy="288925"/>
          </a:xfrm>
        </p:spPr>
        <p:txBody>
          <a:bodyPr/>
          <a:lstStyle>
            <a:lvl1pPr fontAlgn="auto">
              <a:spcBef>
                <a:spcPts val="0"/>
              </a:spcBef>
              <a:spcAft>
                <a:spcPts val="0"/>
              </a:spcAft>
              <a:defRPr>
                <a:solidFill>
                  <a:schemeClr val="accent1">
                    <a:shade val="75000"/>
                  </a:schemeClr>
                </a:solidFill>
                <a:latin typeface="+mn-lt"/>
                <a:cs typeface="+mn-cs"/>
              </a:defRPr>
            </a:lvl1pPr>
          </a:lstStyle>
          <a:p>
            <a:pPr>
              <a:defRPr/>
            </a:pPr>
            <a:endParaRPr lang="en-US"/>
          </a:p>
        </p:txBody>
      </p:sp>
      <p:sp>
        <p:nvSpPr>
          <p:cNvPr id="9" name="Slide Number Placeholder 15"/>
          <p:cNvSpPr>
            <a:spLocks noGrp="1"/>
          </p:cNvSpPr>
          <p:nvPr>
            <p:ph type="sldNum" sz="quarter" idx="12"/>
          </p:nvPr>
        </p:nvSpPr>
        <p:spPr>
          <a:xfrm>
            <a:off x="8229600" y="6473825"/>
            <a:ext cx="758825" cy="247650"/>
          </a:xfrm>
        </p:spPr>
        <p:txBody>
          <a:bodyPr/>
          <a:lstStyle>
            <a:lvl1pPr>
              <a:defRPr/>
            </a:lvl1pPr>
          </a:lstStyle>
          <a:p>
            <a:pPr>
              <a:defRPr/>
            </a:pPr>
            <a:fld id="{CF92054E-E4C7-441D-8B82-B450BE207F50}"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dirty="0" smtClean="0"/>
              <a:t>Click to edit Master title style</a:t>
            </a:r>
            <a:endParaRPr lang="en-US" dirty="0"/>
          </a:p>
        </p:txBody>
      </p:sp>
      <p:sp>
        <p:nvSpPr>
          <p:cNvPr id="5" name="Date Placeholder 18"/>
          <p:cNvSpPr>
            <a:spLocks noGrp="1"/>
          </p:cNvSpPr>
          <p:nvPr>
            <p:ph type="dt" sz="half" idx="10"/>
          </p:nvPr>
        </p:nvSpPr>
        <p:spPr/>
        <p:txBody>
          <a:bodyPr/>
          <a:lstStyle>
            <a:lvl1pPr>
              <a:defRPr/>
            </a:lvl1pPr>
          </a:lstStyle>
          <a:p>
            <a:pPr>
              <a:defRPr/>
            </a:pPr>
            <a:fld id="{8AFCB905-1645-43E9-9F51-6EB362AFFC5D}" type="datetime2">
              <a:rPr lang="en-US"/>
              <a:pPr>
                <a:defRPr/>
              </a:pPr>
              <a:t>Saturday, January 19, 2013</a:t>
            </a:fld>
            <a:endParaRPr lang="en-US"/>
          </a:p>
        </p:txBody>
      </p:sp>
      <p:sp>
        <p:nvSpPr>
          <p:cNvPr id="7" name="Footer Placeholder 10"/>
          <p:cNvSpPr>
            <a:spLocks noGrp="1"/>
          </p:cNvSpPr>
          <p:nvPr>
            <p:ph type="ftr" sz="quarter" idx="11"/>
          </p:nvPr>
        </p:nvSpPr>
        <p:spPr/>
        <p:txBody>
          <a:bodyPr/>
          <a:lstStyle>
            <a:lvl1pPr fontAlgn="auto">
              <a:spcBef>
                <a:spcPts val="0"/>
              </a:spcBef>
              <a:spcAft>
                <a:spcPts val="0"/>
              </a:spcAft>
              <a:defRPr>
                <a:solidFill>
                  <a:schemeClr val="accent1">
                    <a:shade val="75000"/>
                  </a:schemeClr>
                </a:solidFill>
                <a:latin typeface="+mn-lt"/>
                <a:cs typeface="+mn-cs"/>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8E4DB2F-BD3A-4F0C-8902-FADDA319B98D}" type="slidenum">
              <a:rPr lang="en-US"/>
              <a:pPr>
                <a:defRPr/>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dirty="0" smtClean="0"/>
              <a:t>Click to edit Master title style</a:t>
            </a:r>
            <a:endParaRPr lang="en-US" dirty="0"/>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endParaRPr lang="en-US" dirty="0"/>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lt"/>
                <a:cs typeface="+mj-lt"/>
              </a:defRPr>
            </a:lvl1pPr>
            <a:lvl2pPr>
              <a:buNone/>
              <a:defRPr sz="2000" b="1"/>
            </a:lvl2pPr>
            <a:lvl3pPr>
              <a:buNone/>
              <a:defRPr sz="1800" b="1"/>
            </a:lvl3pPr>
            <a:lvl4pPr>
              <a:buNone/>
              <a:defRPr sz="1600" b="1"/>
            </a:lvl4pPr>
            <a:lvl5pPr>
              <a:buNone/>
              <a:defRPr sz="1600" b="1"/>
            </a:lvl5pPr>
          </a:lstStyle>
          <a:p>
            <a:pPr lvl="0"/>
            <a:r>
              <a:rPr lang="en-US" dirty="0" smtClean="0"/>
              <a:t>Click to edit Master text styles</a:t>
            </a:r>
            <a:endParaRPr lang="en-US" dirty="0"/>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200" y="1316037"/>
            <a:ext cx="42703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F710634D-9BFC-4FC8-8B2E-AE48216B6F8D}" type="datetime2">
              <a:rPr lang="en-US"/>
              <a:pPr>
                <a:defRPr/>
              </a:pPr>
              <a:t>Saturday, January 19, 2013</a:t>
            </a:fld>
            <a:endParaRPr lang="en-US"/>
          </a:p>
        </p:txBody>
      </p:sp>
      <p:sp>
        <p:nvSpPr>
          <p:cNvPr id="9" name="Footer Placeholder 5"/>
          <p:cNvSpPr>
            <a:spLocks noGrp="1"/>
          </p:cNvSpPr>
          <p:nvPr>
            <p:ph type="ftr" sz="quarter" idx="11"/>
          </p:nvPr>
        </p:nvSpPr>
        <p:spPr/>
        <p:txBody>
          <a:bodyPr/>
          <a:lstStyle>
            <a:lvl1pPr fontAlgn="auto">
              <a:spcBef>
                <a:spcPts val="0"/>
              </a:spcBef>
              <a:spcAft>
                <a:spcPts val="0"/>
              </a:spcAft>
              <a:defRPr>
                <a:solidFill>
                  <a:schemeClr val="accent1">
                    <a:shade val="75000"/>
                  </a:schemeClr>
                </a:solidFill>
                <a:latin typeface="+mn-lt"/>
                <a:cs typeface="+mn-cs"/>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41A66058-93A5-45E8-BFC7-520D44630D8C}" type="slidenum">
              <a:rPr lang="en-US"/>
              <a:pPr>
                <a:defRPr/>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F5F389-F986-4EAE-B77B-30AD4FC7C15C}" type="datetime2">
              <a:rPr lang="en-US"/>
              <a:pPr>
                <a:defRPr/>
              </a:pPr>
              <a:t>Saturday, January 19, 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9C7B3F-74D1-4EC3-9976-21A5C88EF9F6}"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dirty="0" smtClean="0"/>
              <a:t>Click to edit Master title style</a:t>
            </a:r>
            <a:endParaRPr lang="en-US" dirty="0"/>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dirty="0" smtClean="0"/>
              <a:t>Click to edit Master text styles</a:t>
            </a:r>
            <a:endParaRPr lang="en-US" dirty="0"/>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24"/>
          <p:cNvSpPr>
            <a:spLocks noGrp="1"/>
          </p:cNvSpPr>
          <p:nvPr>
            <p:ph type="dt" sz="half" idx="10"/>
          </p:nvPr>
        </p:nvSpPr>
        <p:spPr/>
        <p:txBody>
          <a:bodyPr/>
          <a:lstStyle>
            <a:lvl1pPr>
              <a:defRPr/>
            </a:lvl1pPr>
          </a:lstStyle>
          <a:p>
            <a:pPr>
              <a:defRPr/>
            </a:pPr>
            <a:fld id="{031968D1-45CF-45B3-8435-A51FC557E085}" type="datetime2">
              <a:rPr lang="en-US"/>
              <a:pPr>
                <a:defRPr/>
              </a:pPr>
              <a:t>Saturday, January 19, 2013</a:t>
            </a:fld>
            <a:endParaRPr lang="en-US"/>
          </a:p>
        </p:txBody>
      </p:sp>
      <p:sp>
        <p:nvSpPr>
          <p:cNvPr id="7" name="Footer Placeholder 28"/>
          <p:cNvSpPr>
            <a:spLocks noGrp="1"/>
          </p:cNvSpPr>
          <p:nvPr>
            <p:ph type="ftr" sz="quarter" idx="11"/>
          </p:nvPr>
        </p:nvSpPr>
        <p:spPr/>
        <p:txBody>
          <a:bodyPr/>
          <a:lstStyle>
            <a:lvl1pPr fontAlgn="auto">
              <a:spcBef>
                <a:spcPts val="0"/>
              </a:spcBef>
              <a:spcAft>
                <a:spcPts val="0"/>
              </a:spcAft>
              <a:defRPr>
                <a:solidFill>
                  <a:schemeClr val="accent1">
                    <a:shade val="75000"/>
                  </a:schemeClr>
                </a:solidFill>
                <a:latin typeface="+mn-lt"/>
                <a:cs typeface="+mn-cs"/>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157F667-112C-4739-8972-06C80F2ECA95}"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pPr lvl="0"/>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dirty="0" smtClean="0"/>
              <a:t>Click to edit Master title style</a:t>
            </a:r>
            <a:endParaRPr lang="en-US" dirty="0"/>
          </a:p>
        </p:txBody>
      </p:sp>
      <p:sp>
        <p:nvSpPr>
          <p:cNvPr id="26" name="Text Placeholder 25"/>
          <p:cNvSpPr>
            <a:spLocks noGrp="1"/>
          </p:cNvSpPr>
          <p:nvPr>
            <p:ph type="body" sz="half" idx="2"/>
          </p:nvPr>
        </p:nvSpPr>
        <p:spPr>
          <a:xfrm>
            <a:off x="381000" y="5533218"/>
            <a:ext cx="5867400" cy="768350"/>
          </a:xfrm>
        </p:spPr>
        <p:txBody>
          <a:bodyPr lIns="109728" tIns="0"/>
          <a:lstStyle>
            <a:lvl1pPr>
              <a:buNone/>
              <a:defRPr sz="1400"/>
            </a:lvl1pPr>
            <a:lvl2pPr>
              <a:defRPr sz="1200"/>
            </a:lvl2pPr>
            <a:lvl3pPr>
              <a:defRPr sz="1000"/>
            </a:lvl3pPr>
            <a:lvl4pPr>
              <a:defRPr sz="900"/>
            </a:lvl4pPr>
            <a:lvl5pPr>
              <a:defRPr sz="900"/>
            </a:lvl5pPr>
          </a:lstStyle>
          <a:p>
            <a:pPr lvl="0"/>
            <a:r>
              <a:rPr lang="en-US" dirty="0" smtClean="0"/>
              <a:t>Click to edit Master text styles</a:t>
            </a:r>
            <a:endParaRPr lang="en-US" dirty="0"/>
          </a:p>
        </p:txBody>
      </p:sp>
      <p:sp>
        <p:nvSpPr>
          <p:cNvPr id="5" name="Date Placeholder 3"/>
          <p:cNvSpPr>
            <a:spLocks noGrp="1"/>
          </p:cNvSpPr>
          <p:nvPr>
            <p:ph type="dt" sz="half" idx="10"/>
          </p:nvPr>
        </p:nvSpPr>
        <p:spPr/>
        <p:txBody>
          <a:bodyPr/>
          <a:lstStyle>
            <a:lvl1pPr>
              <a:defRPr/>
            </a:lvl1pPr>
          </a:lstStyle>
          <a:p>
            <a:pPr>
              <a:defRPr/>
            </a:pPr>
            <a:fld id="{ED6F987F-9A97-4AEB-8974-3B4EDB9D6DBB}" type="datetime2">
              <a:rPr lang="en-US"/>
              <a:pPr>
                <a:defRPr/>
              </a:pPr>
              <a:t>Saturday, January 19, 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31A6D4-7E13-4902-A9B0-FAE73947A5D1}"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dirty="0" smtClean="0"/>
              <a:t>Click to add title</a:t>
            </a:r>
            <a:endParaRPr lang="en-US" dirty="0"/>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dirty="0" smtClean="0"/>
              <a:t>Click to edit Master text styles</a:t>
            </a:r>
            <a:endParaRPr lang="en-US"/>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26DF114-1379-4160-8A61-6F4F26B35617}" type="datetime2">
              <a:rPr lang="en-US"/>
              <a:pPr>
                <a:defRPr/>
              </a:pPr>
              <a:t>Saturday, January 19, 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87C679-C8D6-448D-932B-B693B2658651}"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04800" y="1524000"/>
            <a:ext cx="8686800" cy="4525963"/>
          </a:xfrm>
          <a:prstGeom prst="rect">
            <a:avLst/>
          </a:prstGeom>
        </p:spPr>
        <p:txBody>
          <a:bodyPr vert="horz">
            <a:normAutofit/>
          </a:bodyPr>
          <a:lstStyle/>
          <a:p>
            <a:pPr lvl="0"/>
            <a:r>
              <a:rPr lang="en-US" dirty="0" smtClean="0"/>
              <a:t>Click to edit Master text styles</a:t>
            </a:r>
            <a:endParaRPr lang="en-US" dirty="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dirty="0" smtClean="0"/>
              <a:t>Click to edit Master title style</a:t>
            </a:r>
            <a:endParaRPr lang="en-US" dirty="0"/>
          </a:p>
        </p:txBody>
      </p:sp>
      <p:sp>
        <p:nvSpPr>
          <p:cNvPr id="13" name="Date Placeholder 3"/>
          <p:cNvSpPr>
            <a:spLocks noGrp="1"/>
          </p:cNvSpPr>
          <p:nvPr>
            <p:ph type="dt" sz="half" idx="2"/>
          </p:nvPr>
        </p:nvSpPr>
        <p:spPr>
          <a:xfrm>
            <a:off x="6477000" y="76200"/>
            <a:ext cx="2514600" cy="288925"/>
          </a:xfrm>
          <a:prstGeom prst="rect">
            <a:avLst/>
          </a:prstGeom>
        </p:spPr>
        <p:txBody>
          <a:bodyPr vert="horz"/>
          <a:lstStyle>
            <a:lvl1pPr fontAlgn="auto">
              <a:spcBef>
                <a:spcPts val="0"/>
              </a:spcBef>
              <a:spcAft>
                <a:spcPts val="0"/>
              </a:spcAft>
              <a:defRPr sz="1200">
                <a:solidFill>
                  <a:schemeClr val="accent1">
                    <a:shade val="75000"/>
                  </a:schemeClr>
                </a:solidFill>
                <a:latin typeface="+mn-lt"/>
                <a:cs typeface="+mn-cs"/>
              </a:defRPr>
            </a:lvl1pPr>
          </a:lstStyle>
          <a:p>
            <a:pPr>
              <a:defRPr/>
            </a:pPr>
            <a:fld id="{12CB5581-3432-4CF4-8ECD-265781CEF5B9}" type="datetime2">
              <a:rPr lang="en-US"/>
              <a:pPr>
                <a:defRPr/>
              </a:pPr>
              <a:t>Saturday, January 19, 2013</a:t>
            </a:fld>
            <a:endParaRPr lang="en-US"/>
          </a:p>
        </p:txBody>
      </p:sp>
      <p:sp>
        <p:nvSpPr>
          <p:cNvPr id="14" name="Footer Placeholder 4"/>
          <p:cNvSpPr>
            <a:spLocks noGrp="1"/>
          </p:cNvSpPr>
          <p:nvPr>
            <p:ph type="ftr" sz="quarter" idx="3"/>
          </p:nvPr>
        </p:nvSpPr>
        <p:spPr>
          <a:xfrm>
            <a:off x="3124200" y="76200"/>
            <a:ext cx="3352800" cy="288925"/>
          </a:xfrm>
          <a:prstGeom prst="rect">
            <a:avLst/>
          </a:prstGeom>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a:solidFill>
                  <a:schemeClr val="accent1">
                    <a:shade val="75000"/>
                  </a:schemeClr>
                </a:solidFill>
                <a:latin typeface="+mn-lt"/>
                <a:cs typeface="+mn-cs"/>
              </a:defRPr>
            </a:lvl1pPr>
          </a:lstStyle>
          <a:p>
            <a:pPr>
              <a:defRPr/>
            </a:pPr>
            <a:endParaRPr lang="en-US"/>
          </a:p>
        </p:txBody>
      </p:sp>
      <p:sp>
        <p:nvSpPr>
          <p:cNvPr id="15" name="Slide Number Placeholder 5"/>
          <p:cNvSpPr>
            <a:spLocks noGrp="1"/>
          </p:cNvSpPr>
          <p:nvPr>
            <p:ph type="sldNum" sz="quarter" idx="4"/>
          </p:nvPr>
        </p:nvSpPr>
        <p:spPr>
          <a:xfrm>
            <a:off x="8229600" y="6477000"/>
            <a:ext cx="762000" cy="244475"/>
          </a:xfrm>
          <a:prstGeom prst="rect">
            <a:avLst/>
          </a:prstGeom>
        </p:spPr>
        <p:txBody>
          <a:bodyPr vert="horz"/>
          <a:lstStyle>
            <a:lvl1pPr algn="r" fontAlgn="auto">
              <a:spcBef>
                <a:spcPts val="0"/>
              </a:spcBef>
              <a:spcAft>
                <a:spcPts val="0"/>
              </a:spcAft>
              <a:defRPr sz="1200">
                <a:solidFill>
                  <a:schemeClr val="accent1">
                    <a:shade val="75000"/>
                  </a:schemeClr>
                </a:solidFill>
                <a:latin typeface="+mn-lt"/>
                <a:cs typeface="+mn-cs"/>
              </a:defRPr>
            </a:lvl1pPr>
          </a:lstStyle>
          <a:p>
            <a:pPr>
              <a:defRPr/>
            </a:pPr>
            <a:fld id="{AFF8DFFC-4D50-4943-80FD-B2DCA8A8F92E}"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87" r:id="rId5"/>
    <p:sldLayoutId id="2147483692" r:id="rId6"/>
    <p:sldLayoutId id="2147483686" r:id="rId7"/>
    <p:sldLayoutId id="2147483685" r:id="rId8"/>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Arial" charset="0"/>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eaLnBrk="0" fontAlgn="base" hangingPunct="0">
        <a:spcBef>
          <a:spcPct val="0"/>
        </a:spcBef>
        <a:spcAft>
          <a:spcPct val="0"/>
        </a:spcAft>
        <a:defRPr sz="3600">
          <a:solidFill>
            <a:schemeClr val="tx2"/>
          </a:solidFill>
          <a:latin typeface="Franklin Gothic Medium" pitchFamily="34" charset="0"/>
        </a:defRPr>
      </a:lvl6pPr>
      <a:lvl7pPr marL="914400" algn="l" rtl="0" eaLnBrk="0" fontAlgn="base" hangingPunct="0">
        <a:spcBef>
          <a:spcPct val="0"/>
        </a:spcBef>
        <a:spcAft>
          <a:spcPct val="0"/>
        </a:spcAft>
        <a:defRPr sz="3600">
          <a:solidFill>
            <a:schemeClr val="tx2"/>
          </a:solidFill>
          <a:latin typeface="Franklin Gothic Medium" pitchFamily="34" charset="0"/>
        </a:defRPr>
      </a:lvl7pPr>
      <a:lvl8pPr marL="1371600" algn="l" rtl="0" eaLnBrk="0" fontAlgn="base" hangingPunct="0">
        <a:spcBef>
          <a:spcPct val="0"/>
        </a:spcBef>
        <a:spcAft>
          <a:spcPct val="0"/>
        </a:spcAft>
        <a:defRPr sz="3600">
          <a:solidFill>
            <a:schemeClr val="tx2"/>
          </a:solidFill>
          <a:latin typeface="Franklin Gothic Medium" pitchFamily="34" charset="0"/>
        </a:defRPr>
      </a:lvl8pPr>
      <a:lvl9pPr marL="1828800" algn="l" rtl="0" eaLnBrk="0" fontAlgn="base" hangingPunct="0">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Arial" charset="0"/>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Arial" charset="0"/>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Arial" charset="0"/>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Arial" charset="0"/>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Arial" charset="0"/>
          <a:ea typeface="+mn-ea"/>
          <a:cs typeface="+mn-cs"/>
        </a:defRPr>
      </a:lvl5pPr>
      <a:lvl6pPr marL="2514600" indent="-228600" algn="l" rtl="0" latinLnBrk="0">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latinLnBrk="0">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latinLnBrk="0">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latinLnBrk="0">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chulengel.d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teufelsrasen.de/" TargetMode="External"/><Relationship Id="rId4" Type="http://schemas.openxmlformats.org/officeDocument/2006/relationships/hyperlink" Target="http://www.bildungsspender.de/"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4"/>
          <p:cNvPicPr>
            <a:picLocks noChangeAspect="1" noChangeArrowheads="1"/>
          </p:cNvPicPr>
          <p:nvPr/>
        </p:nvPicPr>
        <p:blipFill>
          <a:blip r:embed="rId3"/>
          <a:srcRect/>
          <a:stretch>
            <a:fillRect/>
          </a:stretch>
        </p:blipFill>
        <p:spPr bwMode="auto">
          <a:xfrm>
            <a:off x="2286000" y="228600"/>
            <a:ext cx="6600825" cy="4914900"/>
          </a:xfrm>
          <a:prstGeom prst="rect">
            <a:avLst/>
          </a:prstGeom>
          <a:noFill/>
          <a:ln w="22225">
            <a:solidFill>
              <a:srgbClr val="FF0000"/>
            </a:solidFill>
            <a:prstDash val="dash"/>
            <a:miter lim="800000"/>
            <a:headEnd/>
            <a:tailEnd/>
          </a:ln>
        </p:spPr>
      </p:pic>
      <p:sp>
        <p:nvSpPr>
          <p:cNvPr id="11266" name="Text Box 5"/>
          <p:cNvSpPr txBox="1">
            <a:spLocks noChangeArrowheads="1"/>
          </p:cNvSpPr>
          <p:nvPr/>
        </p:nvSpPr>
        <p:spPr bwMode="auto">
          <a:xfrm>
            <a:off x="3986213" y="1219200"/>
            <a:ext cx="4319587" cy="1320800"/>
          </a:xfrm>
          <a:prstGeom prst="rect">
            <a:avLst/>
          </a:prstGeom>
          <a:noFill/>
          <a:ln w="38100">
            <a:solidFill>
              <a:srgbClr val="FF3300"/>
            </a:solidFill>
            <a:prstDash val="dash"/>
            <a:miter lim="800000"/>
            <a:headEnd/>
            <a:tailEnd/>
          </a:ln>
        </p:spPr>
        <p:txBody>
          <a:bodyPr>
            <a:spAutoFit/>
          </a:bodyPr>
          <a:lstStyle/>
          <a:p>
            <a:pPr algn="ctr">
              <a:spcBef>
                <a:spcPct val="50000"/>
              </a:spcBef>
            </a:pPr>
            <a:r>
              <a:rPr lang="de-DE" sz="2400">
                <a:solidFill>
                  <a:schemeClr val="bg1"/>
                </a:solidFill>
                <a:latin typeface="Rockwell Extra Bold" pitchFamily="18" charset="0"/>
              </a:rPr>
              <a:t>‚Teufelsrasen‘</a:t>
            </a:r>
          </a:p>
          <a:p>
            <a:pPr algn="ctr">
              <a:spcBef>
                <a:spcPct val="50000"/>
              </a:spcBef>
            </a:pPr>
            <a:r>
              <a:rPr lang="de-DE">
                <a:solidFill>
                  <a:schemeClr val="bg1"/>
                </a:solidFill>
                <a:latin typeface="Rockwell Extra Bold" pitchFamily="18" charset="0"/>
              </a:rPr>
              <a:t>Das Kunstrasenprojekt der</a:t>
            </a:r>
          </a:p>
          <a:p>
            <a:pPr algn="ctr">
              <a:spcBef>
                <a:spcPct val="50000"/>
              </a:spcBef>
            </a:pPr>
            <a:r>
              <a:rPr lang="de-DE">
                <a:solidFill>
                  <a:schemeClr val="bg1"/>
                </a:solidFill>
                <a:latin typeface="Rockwell Extra Bold" pitchFamily="18" charset="0"/>
              </a:rPr>
              <a:t>Spvg. Wallerhausen 1968 e.V.</a:t>
            </a:r>
          </a:p>
        </p:txBody>
      </p:sp>
      <p:pic>
        <p:nvPicPr>
          <p:cNvPr id="11267" name="Picture 6"/>
          <p:cNvPicPr>
            <a:picLocks noChangeAspect="1" noChangeArrowheads="1"/>
          </p:cNvPicPr>
          <p:nvPr/>
        </p:nvPicPr>
        <p:blipFill>
          <a:blip r:embed="rId4"/>
          <a:srcRect/>
          <a:stretch>
            <a:fillRect/>
          </a:stretch>
        </p:blipFill>
        <p:spPr bwMode="auto">
          <a:xfrm>
            <a:off x="6324600" y="3657600"/>
            <a:ext cx="2305050" cy="1460500"/>
          </a:xfrm>
          <a:prstGeom prst="rect">
            <a:avLst/>
          </a:prstGeom>
          <a:noFill/>
          <a:ln w="9525">
            <a:noFill/>
            <a:miter lim="800000"/>
            <a:headEnd/>
            <a:tailEnd/>
          </a:ln>
        </p:spPr>
      </p:pic>
      <p:pic>
        <p:nvPicPr>
          <p:cNvPr id="11268" name="Picture 7"/>
          <p:cNvPicPr>
            <a:picLocks noChangeAspect="1" noChangeArrowheads="1"/>
          </p:cNvPicPr>
          <p:nvPr/>
        </p:nvPicPr>
        <p:blipFill>
          <a:blip r:embed="rId5"/>
          <a:srcRect/>
          <a:stretch>
            <a:fillRect/>
          </a:stretch>
        </p:blipFill>
        <p:spPr bwMode="auto">
          <a:xfrm>
            <a:off x="457200" y="1981200"/>
            <a:ext cx="1428750" cy="15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Wie läuft die Umsetzung ab ?</a:t>
            </a:r>
          </a:p>
        </p:txBody>
      </p:sp>
      <p:sp>
        <p:nvSpPr>
          <p:cNvPr id="120835"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z="2400" smtClean="0">
              <a:latin typeface="Times New Roman" pitchFamily="18" charset="0"/>
            </a:endParaRPr>
          </a:p>
          <a:p>
            <a:pPr>
              <a:lnSpc>
                <a:spcPct val="90000"/>
              </a:lnSpc>
            </a:pPr>
            <a:r>
              <a:rPr lang="de-DE" sz="2400" smtClean="0">
                <a:latin typeface="Times New Roman" pitchFamily="18" charset="0"/>
              </a:rPr>
              <a:t>Fertigstellung Sommer 2014 </a:t>
            </a:r>
          </a:p>
          <a:p>
            <a:pPr>
              <a:lnSpc>
                <a:spcPct val="90000"/>
              </a:lnSpc>
            </a:pPr>
            <a:endParaRPr lang="de-DE" sz="2400" smtClean="0">
              <a:latin typeface="Times New Roman" pitchFamily="18" charset="0"/>
            </a:endParaRPr>
          </a:p>
          <a:p>
            <a:pPr>
              <a:lnSpc>
                <a:spcPct val="90000"/>
              </a:lnSpc>
            </a:pPr>
            <a:r>
              <a:rPr lang="de-DE" sz="2400" smtClean="0">
                <a:latin typeface="Times New Roman" pitchFamily="18" charset="0"/>
              </a:rPr>
              <a:t>Es wird im Sommer 2013 eine Ausschreibung durch die Firma Klapp &amp; Müller aus Reichshof erfolgen. </a:t>
            </a:r>
          </a:p>
          <a:p>
            <a:pPr>
              <a:lnSpc>
                <a:spcPct val="90000"/>
              </a:lnSpc>
            </a:pPr>
            <a:endParaRPr lang="de-DE" sz="2400" smtClean="0">
              <a:latin typeface="Times New Roman" pitchFamily="18" charset="0"/>
            </a:endParaRPr>
          </a:p>
          <a:p>
            <a:pPr>
              <a:lnSpc>
                <a:spcPct val="90000"/>
              </a:lnSpc>
            </a:pPr>
            <a:r>
              <a:rPr lang="de-DE" sz="2400" smtClean="0">
                <a:latin typeface="Times New Roman" pitchFamily="18" charset="0"/>
              </a:rPr>
              <a:t>Die technische Überwachung wird im Verein von Thorsten Schmidt und Joachim Solbach übernommen. </a:t>
            </a:r>
          </a:p>
          <a:p>
            <a:pPr>
              <a:lnSpc>
                <a:spcPct val="90000"/>
              </a:lnSpc>
            </a:pPr>
            <a:endParaRPr lang="de-DE" sz="2400" smtClean="0">
              <a:latin typeface="Times New Roman" pitchFamily="18" charset="0"/>
            </a:endParaRPr>
          </a:p>
          <a:p>
            <a:pPr>
              <a:lnSpc>
                <a:spcPct val="90000"/>
              </a:lnSpc>
            </a:pPr>
            <a:r>
              <a:rPr lang="de-DE" sz="2400" smtClean="0">
                <a:latin typeface="Times New Roman" pitchFamily="18" charset="0"/>
              </a:rPr>
              <a:t>Bau von Bordstein zu Bordstein (Garantieansprüche)</a:t>
            </a:r>
          </a:p>
          <a:p>
            <a:pPr>
              <a:lnSpc>
                <a:spcPct val="90000"/>
              </a:lnSpc>
            </a:pPr>
            <a:endParaRPr lang="de-DE" sz="2400" smtClean="0">
              <a:latin typeface="Times New Roman" pitchFamily="18" charset="0"/>
            </a:endParaRPr>
          </a:p>
          <a:p>
            <a:pPr>
              <a:lnSpc>
                <a:spcPct val="90000"/>
              </a:lnSpc>
            </a:pPr>
            <a:r>
              <a:rPr lang="de-DE" sz="2400" smtClean="0">
                <a:latin typeface="Times New Roman" pitchFamily="18" charset="0"/>
              </a:rPr>
              <a:t>Die Eigenleistungen beziehen sich auf die Arbeiten außerhalb des grünen Bereiches. </a:t>
            </a:r>
          </a:p>
          <a:p>
            <a:pPr>
              <a:lnSpc>
                <a:spcPct val="90000"/>
              </a:lnSpc>
            </a:pPr>
            <a:endParaRPr lang="de-DE" sz="2400" smtClean="0">
              <a:solidFill>
                <a:schemeClr val="tx1"/>
              </a:solidFill>
              <a:latin typeface="Times New Roman" pitchFamily="18" charset="0"/>
            </a:endParaRPr>
          </a:p>
        </p:txBody>
      </p:sp>
      <p:pic>
        <p:nvPicPr>
          <p:cNvPr id="120836"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Was kostet der Teufelsrasen ?</a:t>
            </a:r>
          </a:p>
        </p:txBody>
      </p:sp>
      <p:sp>
        <p:nvSpPr>
          <p:cNvPr id="27650"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lvl="3">
              <a:buFont typeface="Wingdings 2" pitchFamily="18" charset="2"/>
              <a:buNone/>
            </a:pPr>
            <a:endParaRPr lang="de-DE" sz="5400" b="1" smtClean="0">
              <a:solidFill>
                <a:srgbClr val="240F6F"/>
              </a:solidFill>
              <a:latin typeface="Franklin Gothic Book" pitchFamily="34" charset="0"/>
            </a:endParaRPr>
          </a:p>
          <a:p>
            <a:pPr lvl="3">
              <a:buFont typeface="Wingdings 2" pitchFamily="18" charset="2"/>
              <a:buNone/>
            </a:pPr>
            <a:r>
              <a:rPr lang="de-DE" sz="5400" b="1" smtClean="0">
                <a:solidFill>
                  <a:srgbClr val="240F6F"/>
                </a:solidFill>
                <a:latin typeface="Franklin Gothic Book" pitchFamily="34" charset="0"/>
              </a:rPr>
              <a:t>  ca. 390.000,- Euro</a:t>
            </a:r>
          </a:p>
          <a:p>
            <a:endParaRPr lang="de-DE" sz="5400" b="1" smtClean="0">
              <a:latin typeface="Franklin Gothic Book" pitchFamily="34" charset="0"/>
            </a:endParaRPr>
          </a:p>
          <a:p>
            <a:endParaRPr lang="de-DE" smtClean="0">
              <a:latin typeface="Franklin Gothic Book" pitchFamily="34" charset="0"/>
            </a:endParaRPr>
          </a:p>
          <a:p>
            <a:endParaRPr lang="de-DE" smtClean="0">
              <a:latin typeface="Franklin Gothic Book" pitchFamily="34" charset="0"/>
            </a:endParaRPr>
          </a:p>
        </p:txBody>
      </p:sp>
      <p:pic>
        <p:nvPicPr>
          <p:cNvPr id="27651"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Wie sieht die Finanzierung aus ?</a:t>
            </a:r>
          </a:p>
        </p:txBody>
      </p:sp>
      <p:sp>
        <p:nvSpPr>
          <p:cNvPr id="29698"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eaLnBrk="1" hangingPunct="1">
              <a:lnSpc>
                <a:spcPct val="80000"/>
              </a:lnSpc>
            </a:pPr>
            <a:endParaRPr lang="de-DE" sz="2800" smtClean="0">
              <a:latin typeface="Times New Roman" pitchFamily="18" charset="0"/>
            </a:endParaRPr>
          </a:p>
          <a:p>
            <a:pPr eaLnBrk="1" hangingPunct="1">
              <a:lnSpc>
                <a:spcPct val="80000"/>
              </a:lnSpc>
            </a:pPr>
            <a:r>
              <a:rPr lang="de-DE" sz="2800" smtClean="0">
                <a:latin typeface="Times New Roman" pitchFamily="18" charset="0"/>
              </a:rPr>
              <a:t>Projektfinanzierung ausgelegt auf ca. 5 Jahre </a:t>
            </a:r>
          </a:p>
          <a:p>
            <a:pPr eaLnBrk="1" hangingPunct="1">
              <a:lnSpc>
                <a:spcPct val="80000"/>
              </a:lnSpc>
            </a:pPr>
            <a:r>
              <a:rPr lang="de-DE" sz="2800" smtClean="0">
                <a:latin typeface="Times New Roman" pitchFamily="18" charset="0"/>
              </a:rPr>
              <a:t>Volumen: ca. € 390.000,00</a:t>
            </a:r>
          </a:p>
          <a:p>
            <a:pPr eaLnBrk="1" hangingPunct="1">
              <a:lnSpc>
                <a:spcPct val="80000"/>
              </a:lnSpc>
            </a:pPr>
            <a:r>
              <a:rPr lang="de-DE" sz="2800" smtClean="0">
                <a:latin typeface="Times New Roman" pitchFamily="18" charset="0"/>
              </a:rPr>
              <a:t>Eigenleistungen / Muskelhypothek ca. € 50.000,00</a:t>
            </a:r>
          </a:p>
          <a:p>
            <a:pPr eaLnBrk="1" hangingPunct="1">
              <a:lnSpc>
                <a:spcPct val="80000"/>
              </a:lnSpc>
            </a:pPr>
            <a:r>
              <a:rPr lang="de-DE" sz="2800" smtClean="0">
                <a:latin typeface="Times New Roman" pitchFamily="18" charset="0"/>
              </a:rPr>
              <a:t>Kraftanstrengung im Verein durch kontinuierliche Einnahmen erforderlich</a:t>
            </a:r>
          </a:p>
          <a:p>
            <a:pPr eaLnBrk="1" hangingPunct="1">
              <a:lnSpc>
                <a:spcPct val="80000"/>
              </a:lnSpc>
            </a:pPr>
            <a:r>
              <a:rPr lang="de-DE" sz="2800" smtClean="0">
                <a:latin typeface="Times New Roman" pitchFamily="18" charset="0"/>
              </a:rPr>
              <a:t>Mitglieder auch finanziell beteiligen</a:t>
            </a:r>
          </a:p>
          <a:p>
            <a:pPr eaLnBrk="1" hangingPunct="1">
              <a:lnSpc>
                <a:spcPct val="80000"/>
              </a:lnSpc>
            </a:pPr>
            <a:r>
              <a:rPr lang="de-DE" sz="2800" smtClean="0">
                <a:latin typeface="Times New Roman" pitchFamily="18" charset="0"/>
              </a:rPr>
              <a:t>Hoher Spendenanteil notwendig</a:t>
            </a:r>
          </a:p>
          <a:p>
            <a:endParaRPr lang="de-DE" sz="2800" smtClean="0">
              <a:latin typeface="Times New Roman" pitchFamily="18" charset="0"/>
            </a:endParaRPr>
          </a:p>
          <a:p>
            <a:endParaRPr lang="de-DE" sz="2800" smtClean="0">
              <a:latin typeface="Times New Roman" pitchFamily="18" charset="0"/>
            </a:endParaRPr>
          </a:p>
        </p:txBody>
      </p:sp>
      <p:pic>
        <p:nvPicPr>
          <p:cNvPr id="29699"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Wie sieht die Finanzierung aus ?</a:t>
            </a:r>
          </a:p>
        </p:txBody>
      </p:sp>
      <p:sp>
        <p:nvSpPr>
          <p:cNvPr id="31746"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z="2800" smtClean="0">
              <a:latin typeface="Times New Roman" pitchFamily="18" charset="0"/>
            </a:endParaRPr>
          </a:p>
          <a:p>
            <a:pPr>
              <a:lnSpc>
                <a:spcPct val="90000"/>
              </a:lnSpc>
            </a:pPr>
            <a:r>
              <a:rPr lang="de-DE" sz="2800" smtClean="0">
                <a:latin typeface="Times New Roman" pitchFamily="18" charset="0"/>
              </a:rPr>
              <a:t>Öffentliche Mittel (Gemeinde Morsbach)</a:t>
            </a:r>
          </a:p>
          <a:p>
            <a:pPr>
              <a:lnSpc>
                <a:spcPct val="90000"/>
              </a:lnSpc>
            </a:pPr>
            <a:r>
              <a:rPr lang="de-DE" sz="2800" smtClean="0">
                <a:latin typeface="Times New Roman" pitchFamily="18" charset="0"/>
              </a:rPr>
              <a:t>Sponsorengelder</a:t>
            </a:r>
          </a:p>
          <a:p>
            <a:pPr>
              <a:lnSpc>
                <a:spcPct val="90000"/>
              </a:lnSpc>
            </a:pPr>
            <a:r>
              <a:rPr lang="de-DE" sz="2800" smtClean="0">
                <a:latin typeface="Times New Roman" pitchFamily="18" charset="0"/>
              </a:rPr>
              <a:t>Eigenleistung</a:t>
            </a:r>
          </a:p>
          <a:p>
            <a:pPr>
              <a:lnSpc>
                <a:spcPct val="90000"/>
              </a:lnSpc>
            </a:pPr>
            <a:r>
              <a:rPr lang="de-DE" sz="2800" smtClean="0">
                <a:latin typeface="Times New Roman" pitchFamily="18" charset="0"/>
              </a:rPr>
              <a:t>Kunstrasen  Patenschaften</a:t>
            </a:r>
          </a:p>
          <a:p>
            <a:pPr>
              <a:lnSpc>
                <a:spcPct val="90000"/>
              </a:lnSpc>
            </a:pPr>
            <a:r>
              <a:rPr lang="de-DE" sz="2800" smtClean="0">
                <a:latin typeface="Times New Roman" pitchFamily="18" charset="0"/>
              </a:rPr>
              <a:t>Veranstaltungen / Aktionen</a:t>
            </a:r>
          </a:p>
          <a:p>
            <a:pPr>
              <a:lnSpc>
                <a:spcPct val="90000"/>
              </a:lnSpc>
            </a:pPr>
            <a:r>
              <a:rPr lang="de-DE" sz="2800" smtClean="0">
                <a:latin typeface="Times New Roman" pitchFamily="18" charset="0"/>
              </a:rPr>
              <a:t>Bandenwerbung</a:t>
            </a:r>
          </a:p>
          <a:p>
            <a:pPr>
              <a:lnSpc>
                <a:spcPct val="90000"/>
              </a:lnSpc>
            </a:pPr>
            <a:r>
              <a:rPr lang="de-DE" sz="2800" smtClean="0">
                <a:latin typeface="Times New Roman" pitchFamily="18" charset="0"/>
              </a:rPr>
              <a:t>Spenden</a:t>
            </a:r>
          </a:p>
          <a:p>
            <a:pPr>
              <a:lnSpc>
                <a:spcPct val="90000"/>
              </a:lnSpc>
            </a:pPr>
            <a:endParaRPr lang="de-DE" sz="2800" smtClean="0">
              <a:latin typeface="Times New Roman" pitchFamily="18" charset="0"/>
            </a:endParaRPr>
          </a:p>
          <a:p>
            <a:pPr>
              <a:lnSpc>
                <a:spcPct val="90000"/>
              </a:lnSpc>
            </a:pPr>
            <a:endParaRPr lang="de-DE" sz="2800" smtClean="0">
              <a:latin typeface="Times New Roman" pitchFamily="18" charset="0"/>
            </a:endParaRPr>
          </a:p>
        </p:txBody>
      </p:sp>
      <p:pic>
        <p:nvPicPr>
          <p:cNvPr id="31747"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502" name="Object 6"/>
          <p:cNvGraphicFramePr>
            <a:graphicFrameLocks noChangeAspect="1"/>
          </p:cNvGraphicFramePr>
          <p:nvPr/>
        </p:nvGraphicFramePr>
        <p:xfrm>
          <a:off x="1598613" y="1428750"/>
          <a:ext cx="5938837" cy="3986213"/>
        </p:xfrm>
        <a:graphic>
          <a:graphicData uri="http://schemas.openxmlformats.org/presentationml/2006/ole">
            <p:oleObj spid="_x0000_s106502" name="Diagramm" r:id="rId4" imgW="5958936" imgH="4000416" progId="MSGraph.Chart.8">
              <p:embed followColorScheme="full"/>
            </p:oleObj>
          </a:graphicData>
        </a:graphic>
      </p:graphicFrame>
      <p:graphicFrame>
        <p:nvGraphicFramePr>
          <p:cNvPr id="106503" name="Object 6"/>
          <p:cNvGraphicFramePr>
            <a:graphicFrameLocks noChangeAspect="1"/>
          </p:cNvGraphicFramePr>
          <p:nvPr/>
        </p:nvGraphicFramePr>
        <p:xfrm>
          <a:off x="661988" y="2006600"/>
          <a:ext cx="7989887" cy="5370513"/>
        </p:xfrm>
        <a:graphic>
          <a:graphicData uri="http://schemas.openxmlformats.org/presentationml/2006/ole">
            <p:oleObj spid="_x0000_s106503" r:id="rId5" imgW="7986452" imgH="5371041" progId="Excel.Chart.8">
              <p:embed/>
            </p:oleObj>
          </a:graphicData>
        </a:graphic>
      </p:graphicFrame>
      <p:pic>
        <p:nvPicPr>
          <p:cNvPr id="106504" name="Picture 16"/>
          <p:cNvPicPr>
            <a:picLocks noChangeAspect="1" noChangeArrowheads="1"/>
          </p:cNvPicPr>
          <p:nvPr/>
        </p:nvPicPr>
        <p:blipFill>
          <a:blip r:embed="rId6"/>
          <a:srcRect/>
          <a:stretch>
            <a:fillRect/>
          </a:stretch>
        </p:blipFill>
        <p:spPr bwMode="auto">
          <a:xfrm>
            <a:off x="82296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Was können „WIR“ schon heute tun ?</a:t>
            </a:r>
            <a:br>
              <a:rPr lang="de-DE" sz="2400" b="1" cap="none" smtClean="0">
                <a:effectLst/>
                <a:latin typeface="Times New Roman" pitchFamily="18" charset="0"/>
              </a:rPr>
            </a:br>
            <a:endParaRPr lang="de-DE" sz="2400" b="1" cap="none" smtClean="0">
              <a:effectLst/>
              <a:latin typeface="Times New Roman" pitchFamily="18" charset="0"/>
            </a:endParaRPr>
          </a:p>
        </p:txBody>
      </p:sp>
      <p:sp>
        <p:nvSpPr>
          <p:cNvPr id="108546"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z="2800" smtClean="0">
              <a:latin typeface="Times New Roman" pitchFamily="18" charset="0"/>
            </a:endParaRPr>
          </a:p>
          <a:p>
            <a:pPr>
              <a:lnSpc>
                <a:spcPct val="90000"/>
              </a:lnSpc>
            </a:pPr>
            <a:r>
              <a:rPr lang="de-DE" sz="2800" smtClean="0">
                <a:latin typeface="Times New Roman" pitchFamily="18" charset="0"/>
              </a:rPr>
              <a:t>uns einig erklären in dem Ziel einen Teufelsrasen zu bauen</a:t>
            </a:r>
          </a:p>
          <a:p>
            <a:pPr>
              <a:lnSpc>
                <a:spcPct val="90000"/>
              </a:lnSpc>
            </a:pPr>
            <a:endParaRPr lang="de-DE" sz="2800" smtClean="0">
              <a:latin typeface="Times New Roman" pitchFamily="18" charset="0"/>
            </a:endParaRPr>
          </a:p>
          <a:p>
            <a:pPr>
              <a:lnSpc>
                <a:spcPct val="90000"/>
              </a:lnSpc>
            </a:pPr>
            <a:r>
              <a:rPr lang="de-DE" sz="2800" smtClean="0">
                <a:latin typeface="Times New Roman" pitchFamily="18" charset="0"/>
              </a:rPr>
              <a:t>Zeit investieren und mit Eigenleistung anpacken</a:t>
            </a:r>
          </a:p>
          <a:p>
            <a:pPr>
              <a:lnSpc>
                <a:spcPct val="90000"/>
              </a:lnSpc>
            </a:pPr>
            <a:endParaRPr lang="de-DE" sz="2800" smtClean="0">
              <a:latin typeface="Times New Roman" pitchFamily="18" charset="0"/>
            </a:endParaRPr>
          </a:p>
          <a:p>
            <a:pPr>
              <a:lnSpc>
                <a:spcPct val="90000"/>
              </a:lnSpc>
            </a:pPr>
            <a:r>
              <a:rPr lang="de-DE" sz="2800" smtClean="0">
                <a:latin typeface="Times New Roman" pitchFamily="18" charset="0"/>
              </a:rPr>
              <a:t>Kunstrasen-Paten verkaufen</a:t>
            </a:r>
          </a:p>
          <a:p>
            <a:pPr>
              <a:lnSpc>
                <a:spcPct val="90000"/>
              </a:lnSpc>
            </a:pPr>
            <a:endParaRPr lang="de-DE" sz="2800" smtClean="0">
              <a:latin typeface="Times New Roman" pitchFamily="18" charset="0"/>
            </a:endParaRPr>
          </a:p>
          <a:p>
            <a:pPr>
              <a:lnSpc>
                <a:spcPct val="90000"/>
              </a:lnSpc>
            </a:pPr>
            <a:r>
              <a:rPr lang="de-DE" sz="2800" smtClean="0">
                <a:latin typeface="Times New Roman" pitchFamily="18" charset="0"/>
              </a:rPr>
              <a:t>Kunstrasen-Patenschaft übernehmen</a:t>
            </a:r>
          </a:p>
        </p:txBody>
      </p:sp>
      <p:pic>
        <p:nvPicPr>
          <p:cNvPr id="108547"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Was können „WIR“ schon heute tun ?</a:t>
            </a:r>
            <a:br>
              <a:rPr lang="de-DE" sz="2400" b="1" cap="none" smtClean="0">
                <a:effectLst/>
                <a:latin typeface="Times New Roman" pitchFamily="18" charset="0"/>
              </a:rPr>
            </a:br>
            <a:endParaRPr lang="de-DE" sz="2400" b="1" cap="none" smtClean="0">
              <a:effectLst/>
              <a:latin typeface="Times New Roman" pitchFamily="18" charset="0"/>
            </a:endParaRPr>
          </a:p>
        </p:txBody>
      </p:sp>
      <p:sp>
        <p:nvSpPr>
          <p:cNvPr id="110594" name="Rectangle 3"/>
          <p:cNvSpPr>
            <a:spLocks noGrp="1"/>
          </p:cNvSpPr>
          <p:nvPr>
            <p:ph type="body" idx="4294967295"/>
          </p:nvPr>
        </p:nvSpPr>
        <p:spPr bwMode="auto">
          <a:xfrm>
            <a:off x="304800" y="1493838"/>
            <a:ext cx="8686800" cy="4525962"/>
          </a:xfrm>
          <a:noFill/>
        </p:spPr>
        <p:txBody>
          <a:bodyPr wrap="square" lIns="91440" tIns="45720" rIns="91440" bIns="45720" numCol="1" anchor="t" anchorCtr="0" compatLnSpc="1">
            <a:prstTxWarp prst="textNoShape">
              <a:avLst/>
            </a:prstTxWarp>
          </a:bodyPr>
          <a:lstStyle/>
          <a:p>
            <a:endParaRPr lang="de-DE" smtClean="0">
              <a:latin typeface="Times New Roman" pitchFamily="18" charset="0"/>
            </a:endParaRPr>
          </a:p>
          <a:p>
            <a:r>
              <a:rPr lang="de-DE" sz="2800" smtClean="0">
                <a:latin typeface="Times New Roman" pitchFamily="18" charset="0"/>
              </a:rPr>
              <a:t>allgemeine Spenden organisieren</a:t>
            </a:r>
          </a:p>
          <a:p>
            <a:endParaRPr lang="de-DE" sz="2800" smtClean="0">
              <a:latin typeface="Times New Roman" pitchFamily="18" charset="0"/>
            </a:endParaRPr>
          </a:p>
          <a:p>
            <a:r>
              <a:rPr lang="de-DE" sz="2800" smtClean="0">
                <a:latin typeface="Times New Roman" pitchFamily="18" charset="0"/>
              </a:rPr>
              <a:t>Kontaktschaffung zu möglichen Sponsoren</a:t>
            </a:r>
          </a:p>
          <a:p>
            <a:endParaRPr lang="de-DE" sz="2800" smtClean="0">
              <a:latin typeface="Times New Roman" pitchFamily="18" charset="0"/>
            </a:endParaRPr>
          </a:p>
          <a:p>
            <a:r>
              <a:rPr lang="de-DE" sz="2800" smtClean="0">
                <a:latin typeface="Times New Roman" pitchFamily="18" charset="0"/>
              </a:rPr>
              <a:t>Ideen und Vorschläge mit einbringen</a:t>
            </a:r>
          </a:p>
          <a:p>
            <a:endParaRPr lang="de-DE" smtClean="0">
              <a:latin typeface="Times New Roman" pitchFamily="18" charset="0"/>
            </a:endParaRPr>
          </a:p>
        </p:txBody>
      </p:sp>
      <p:pic>
        <p:nvPicPr>
          <p:cNvPr id="110595"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Was können „WIR“ schon heute tun ?</a:t>
            </a:r>
            <a:br>
              <a:rPr lang="de-DE" sz="2400" b="1" cap="none" smtClean="0">
                <a:effectLst/>
                <a:latin typeface="Times New Roman" pitchFamily="18" charset="0"/>
              </a:rPr>
            </a:br>
            <a:endParaRPr lang="de-DE" sz="2400" b="1" cap="none" smtClean="0">
              <a:effectLst/>
              <a:latin typeface="Times New Roman" pitchFamily="18" charset="0"/>
            </a:endParaRPr>
          </a:p>
        </p:txBody>
      </p:sp>
      <p:sp>
        <p:nvSpPr>
          <p:cNvPr id="126979" name="Rectangle 3"/>
          <p:cNvSpPr>
            <a:spLocks noGrp="1"/>
          </p:cNvSpPr>
          <p:nvPr>
            <p:ph type="body" idx="4294967295"/>
          </p:nvPr>
        </p:nvSpPr>
        <p:spPr bwMode="auto">
          <a:xfrm>
            <a:off x="304800" y="1493838"/>
            <a:ext cx="8686800" cy="4525962"/>
          </a:xfrm>
          <a:noFill/>
        </p:spPr>
        <p:txBody>
          <a:bodyPr wrap="square" lIns="91440" tIns="45720" rIns="91440" bIns="45720" numCol="1" anchor="t" anchorCtr="0" compatLnSpc="1">
            <a:prstTxWarp prst="textNoShape">
              <a:avLst/>
            </a:prstTxWarp>
          </a:bodyPr>
          <a:lstStyle/>
          <a:p>
            <a:endParaRPr lang="de-DE" smtClean="0">
              <a:latin typeface="Times New Roman" pitchFamily="18" charset="0"/>
            </a:endParaRPr>
          </a:p>
          <a:p>
            <a:r>
              <a:rPr lang="de-DE" sz="2800" smtClean="0">
                <a:solidFill>
                  <a:schemeClr val="tx1"/>
                </a:solidFill>
                <a:latin typeface="Times New Roman" pitchFamily="18" charset="0"/>
                <a:hlinkClick r:id="rId3"/>
              </a:rPr>
              <a:t>www.schulengel.de</a:t>
            </a:r>
            <a:endParaRPr lang="de-DE" sz="2800" smtClean="0">
              <a:solidFill>
                <a:schemeClr val="tx1"/>
              </a:solidFill>
              <a:latin typeface="Times New Roman" pitchFamily="18" charset="0"/>
            </a:endParaRPr>
          </a:p>
          <a:p>
            <a:r>
              <a:rPr lang="de-DE" sz="2800" smtClean="0">
                <a:solidFill>
                  <a:schemeClr val="tx1"/>
                </a:solidFill>
                <a:latin typeface="Times New Roman" pitchFamily="18" charset="0"/>
                <a:hlinkClick r:id="rId4"/>
              </a:rPr>
              <a:t>www.bildungsspender.de</a:t>
            </a:r>
            <a:endParaRPr lang="de-DE" sz="2800" smtClean="0">
              <a:solidFill>
                <a:schemeClr val="tx1"/>
              </a:solidFill>
              <a:latin typeface="Times New Roman" pitchFamily="18" charset="0"/>
            </a:endParaRPr>
          </a:p>
          <a:p>
            <a:r>
              <a:rPr lang="de-DE" sz="2800" smtClean="0">
                <a:solidFill>
                  <a:schemeClr val="tx1"/>
                </a:solidFill>
                <a:latin typeface="Times New Roman" pitchFamily="18" charset="0"/>
              </a:rPr>
              <a:t>Spenden per SMS</a:t>
            </a:r>
            <a:r>
              <a:rPr lang="de-DE" sz="4800" smtClean="0">
                <a:solidFill>
                  <a:schemeClr val="tx1"/>
                </a:solidFill>
                <a:latin typeface="Times New Roman" pitchFamily="18" charset="0"/>
              </a:rPr>
              <a:t> </a:t>
            </a:r>
          </a:p>
          <a:p>
            <a:r>
              <a:rPr lang="de-DE" sz="1800" b="1" smtClean="0">
                <a:solidFill>
                  <a:schemeClr val="tx1"/>
                </a:solidFill>
                <a:latin typeface="Times New Roman" pitchFamily="18" charset="0"/>
              </a:rPr>
              <a:t>GIB5 451597001</a:t>
            </a:r>
            <a:r>
              <a:rPr lang="de-DE" sz="1800" smtClean="0">
                <a:solidFill>
                  <a:schemeClr val="tx1"/>
                </a:solidFill>
                <a:latin typeface="Times New Roman" pitchFamily="18" charset="0"/>
              </a:rPr>
              <a:t>  an die Kurzwahl </a:t>
            </a:r>
            <a:r>
              <a:rPr lang="de-DE" sz="1800" b="1" smtClean="0">
                <a:solidFill>
                  <a:schemeClr val="tx1"/>
                </a:solidFill>
                <a:latin typeface="Times New Roman" pitchFamily="18" charset="0"/>
              </a:rPr>
              <a:t>81190</a:t>
            </a:r>
            <a:r>
              <a:rPr lang="de-DE" sz="1800" smtClean="0">
                <a:solidFill>
                  <a:schemeClr val="tx1"/>
                </a:solidFill>
                <a:latin typeface="Times New Roman" pitchFamily="18" charset="0"/>
              </a:rPr>
              <a:t>, um mit </a:t>
            </a:r>
            <a:r>
              <a:rPr lang="de-DE" sz="1800" b="1" smtClean="0">
                <a:solidFill>
                  <a:schemeClr val="tx1"/>
                </a:solidFill>
                <a:latin typeface="Times New Roman" pitchFamily="18" charset="0"/>
              </a:rPr>
              <a:t>5 Euro</a:t>
            </a:r>
            <a:r>
              <a:rPr lang="de-DE" sz="1800" smtClean="0">
                <a:solidFill>
                  <a:schemeClr val="tx1"/>
                </a:solidFill>
                <a:latin typeface="Times New Roman" pitchFamily="18" charset="0"/>
              </a:rPr>
              <a:t> zu helfen,</a:t>
            </a:r>
            <a:br>
              <a:rPr lang="de-DE" sz="1800" smtClean="0">
                <a:solidFill>
                  <a:schemeClr val="tx1"/>
                </a:solidFill>
                <a:latin typeface="Times New Roman" pitchFamily="18" charset="0"/>
              </a:rPr>
            </a:br>
            <a:r>
              <a:rPr lang="de-DE" sz="1800" b="1" smtClean="0">
                <a:solidFill>
                  <a:schemeClr val="tx1"/>
                </a:solidFill>
                <a:latin typeface="Times New Roman" pitchFamily="18" charset="0"/>
              </a:rPr>
              <a:t>GIB9 451597001</a:t>
            </a:r>
            <a:r>
              <a:rPr lang="de-DE" sz="1800" smtClean="0">
                <a:solidFill>
                  <a:schemeClr val="tx1"/>
                </a:solidFill>
                <a:latin typeface="Times New Roman" pitchFamily="18" charset="0"/>
              </a:rPr>
              <a:t>  an die Kurzwahl </a:t>
            </a:r>
            <a:r>
              <a:rPr lang="de-DE" sz="1800" b="1" smtClean="0">
                <a:solidFill>
                  <a:schemeClr val="tx1"/>
                </a:solidFill>
                <a:latin typeface="Times New Roman" pitchFamily="18" charset="0"/>
              </a:rPr>
              <a:t>81190</a:t>
            </a:r>
            <a:r>
              <a:rPr lang="de-DE" sz="1800" smtClean="0">
                <a:solidFill>
                  <a:schemeClr val="tx1"/>
                </a:solidFill>
                <a:latin typeface="Times New Roman" pitchFamily="18" charset="0"/>
              </a:rPr>
              <a:t>, um mit </a:t>
            </a:r>
            <a:r>
              <a:rPr lang="de-DE" sz="1800" b="1" smtClean="0">
                <a:solidFill>
                  <a:schemeClr val="tx1"/>
                </a:solidFill>
                <a:latin typeface="Times New Roman" pitchFamily="18" charset="0"/>
              </a:rPr>
              <a:t>9 Euro</a:t>
            </a:r>
            <a:r>
              <a:rPr lang="de-DE" sz="1800" smtClean="0">
                <a:solidFill>
                  <a:schemeClr val="tx1"/>
                </a:solidFill>
                <a:latin typeface="Times New Roman" pitchFamily="18" charset="0"/>
              </a:rPr>
              <a:t> zu helfen. </a:t>
            </a:r>
          </a:p>
          <a:p>
            <a:endParaRPr lang="de-DE" sz="1800" smtClean="0">
              <a:solidFill>
                <a:schemeClr val="tx1"/>
              </a:solidFill>
              <a:latin typeface="Times New Roman" pitchFamily="18" charset="0"/>
            </a:endParaRPr>
          </a:p>
          <a:p>
            <a:r>
              <a:rPr lang="de-DE" sz="4000" smtClean="0">
                <a:solidFill>
                  <a:schemeClr val="tx1"/>
                </a:solidFill>
                <a:latin typeface="Times New Roman" pitchFamily="18" charset="0"/>
                <a:hlinkClick r:id="rId5"/>
              </a:rPr>
              <a:t>www.teufelsrasen.de</a:t>
            </a:r>
            <a:endParaRPr lang="de-DE" sz="4000" smtClean="0">
              <a:solidFill>
                <a:schemeClr val="tx1"/>
              </a:solidFill>
              <a:latin typeface="Times New Roman" pitchFamily="18" charset="0"/>
            </a:endParaRPr>
          </a:p>
          <a:p>
            <a:pPr>
              <a:buFont typeface="Wingdings 2" pitchFamily="18" charset="2"/>
              <a:buNone/>
            </a:pPr>
            <a:endParaRPr lang="de-DE" sz="4000" smtClean="0">
              <a:solidFill>
                <a:schemeClr val="tx1"/>
              </a:solidFill>
              <a:latin typeface="Times New Roman" pitchFamily="18" charset="0"/>
            </a:endParaRPr>
          </a:p>
        </p:txBody>
      </p:sp>
      <p:pic>
        <p:nvPicPr>
          <p:cNvPr id="126980" name="Picture 16"/>
          <p:cNvPicPr>
            <a:picLocks noChangeAspect="1" noChangeArrowheads="1"/>
          </p:cNvPicPr>
          <p:nvPr/>
        </p:nvPicPr>
        <p:blipFill>
          <a:blip r:embed="rId6"/>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cap="none" smtClean="0">
                <a:effectLst/>
              </a:rPr>
              <a:t>Werden Sie Rasenpate !!!</a:t>
            </a:r>
          </a:p>
        </p:txBody>
      </p:sp>
      <p:pic>
        <p:nvPicPr>
          <p:cNvPr id="112642" name="Grafik 8"/>
          <p:cNvPicPr>
            <a:picLocks noChangeAspect="1" noChangeArrowheads="1"/>
          </p:cNvPicPr>
          <p:nvPr>
            <p:ph type="body" idx="4294967295"/>
          </p:nvPr>
        </p:nvPicPr>
        <p:blipFill>
          <a:blip r:embed="rId2"/>
          <a:srcRect/>
          <a:stretch>
            <a:fillRect/>
          </a:stretch>
        </p:blipFill>
        <p:spPr bwMode="auto">
          <a:xfrm>
            <a:off x="325438" y="3771900"/>
            <a:ext cx="8645525" cy="30163"/>
          </a:xfrm>
        </p:spPr>
      </p:pic>
      <p:sp>
        <p:nvSpPr>
          <p:cNvPr id="112643" name="Rectangle 6"/>
          <p:cNvSpPr>
            <a:spLocks noChangeArrowheads="1"/>
          </p:cNvSpPr>
          <p:nvPr/>
        </p:nvSpPr>
        <p:spPr bwMode="auto">
          <a:xfrm>
            <a:off x="1955800" y="2668588"/>
            <a:ext cx="9144000" cy="0"/>
          </a:xfrm>
          <a:prstGeom prst="rect">
            <a:avLst/>
          </a:prstGeom>
          <a:noFill/>
          <a:ln w="9525">
            <a:noFill/>
            <a:miter lim="800000"/>
            <a:headEnd/>
            <a:tailEnd/>
          </a:ln>
        </p:spPr>
        <p:txBody>
          <a:bodyPr wrap="none" anchor="ctr">
            <a:spAutoFit/>
          </a:bodyPr>
          <a:lstStyle/>
          <a:p>
            <a:endParaRPr lang="de-DE"/>
          </a:p>
        </p:txBody>
      </p:sp>
      <p:pic>
        <p:nvPicPr>
          <p:cNvPr id="112644" name="Grafik 8"/>
          <p:cNvPicPr>
            <a:picLocks noChangeAspect="1" noChangeArrowheads="1"/>
          </p:cNvPicPr>
          <p:nvPr/>
        </p:nvPicPr>
        <p:blipFill>
          <a:blip r:embed="rId3"/>
          <a:srcRect/>
          <a:stretch>
            <a:fillRect/>
          </a:stretch>
        </p:blipFill>
        <p:spPr bwMode="auto">
          <a:xfrm>
            <a:off x="1371600" y="1981200"/>
            <a:ext cx="5734050" cy="352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Was können „WIR“ schon heute tun ?</a:t>
            </a:r>
            <a:br>
              <a:rPr lang="de-DE" sz="2400" b="1" cap="none" smtClean="0">
                <a:effectLst/>
                <a:latin typeface="Times New Roman" pitchFamily="18" charset="0"/>
              </a:rPr>
            </a:br>
            <a:endParaRPr lang="de-DE" sz="2400" b="1" cap="none" smtClean="0">
              <a:effectLst/>
              <a:latin typeface="Times New Roman" pitchFamily="18" charset="0"/>
            </a:endParaRPr>
          </a:p>
        </p:txBody>
      </p:sp>
      <p:sp>
        <p:nvSpPr>
          <p:cNvPr id="124931" name="Rectangle 3"/>
          <p:cNvSpPr>
            <a:spLocks noGrp="1"/>
          </p:cNvSpPr>
          <p:nvPr>
            <p:ph type="body" idx="4294967295"/>
          </p:nvPr>
        </p:nvSpPr>
        <p:spPr bwMode="auto">
          <a:xfrm>
            <a:off x="304800" y="1493838"/>
            <a:ext cx="8686800" cy="4525962"/>
          </a:xfrm>
          <a:noFill/>
        </p:spPr>
        <p:txBody>
          <a:bodyPr wrap="square" lIns="91440" tIns="45720" rIns="91440" bIns="45720" numCol="1" anchor="t" anchorCtr="0" compatLnSpc="1">
            <a:prstTxWarp prst="textNoShape">
              <a:avLst/>
            </a:prstTxWarp>
          </a:bodyPr>
          <a:lstStyle/>
          <a:p>
            <a:endParaRPr lang="de-DE" smtClean="0">
              <a:latin typeface="Times New Roman" pitchFamily="18" charset="0"/>
            </a:endParaRPr>
          </a:p>
          <a:p>
            <a:pPr algn="ctr">
              <a:buFont typeface="Wingdings 2" pitchFamily="18" charset="2"/>
              <a:buNone/>
            </a:pPr>
            <a:endParaRPr lang="de-DE" b="1" smtClean="0">
              <a:solidFill>
                <a:srgbClr val="CC3300"/>
              </a:solidFill>
              <a:latin typeface="Times New Roman" pitchFamily="18" charset="0"/>
            </a:endParaRPr>
          </a:p>
          <a:p>
            <a:pPr algn="ctr">
              <a:buFont typeface="Wingdings 2" pitchFamily="18" charset="2"/>
              <a:buNone/>
            </a:pPr>
            <a:r>
              <a:rPr lang="de-DE" b="1" smtClean="0">
                <a:solidFill>
                  <a:srgbClr val="CC3300"/>
                </a:solidFill>
                <a:latin typeface="Times New Roman" pitchFamily="18" charset="0"/>
              </a:rPr>
              <a:t>Das gesamte Projekt voll unterstützen und sich</a:t>
            </a:r>
          </a:p>
          <a:p>
            <a:pPr algn="ctr">
              <a:buFont typeface="Wingdings 2" pitchFamily="18" charset="2"/>
              <a:buNone/>
            </a:pPr>
            <a:r>
              <a:rPr lang="de-DE" b="1" smtClean="0">
                <a:solidFill>
                  <a:srgbClr val="CC3300"/>
                </a:solidFill>
                <a:latin typeface="Times New Roman" pitchFamily="18" charset="0"/>
              </a:rPr>
              <a:t> aktiv einbringen !!!</a:t>
            </a:r>
          </a:p>
          <a:p>
            <a:endParaRPr lang="de-DE" b="1" smtClean="0">
              <a:solidFill>
                <a:srgbClr val="CC3300"/>
              </a:solidFill>
              <a:latin typeface="Times New Roman" pitchFamily="18" charset="0"/>
            </a:endParaRPr>
          </a:p>
        </p:txBody>
      </p:sp>
      <p:pic>
        <p:nvPicPr>
          <p:cNvPr id="124932"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Welche Fragen möchten wir beantworten ?</a:t>
            </a:r>
          </a:p>
        </p:txBody>
      </p:sp>
      <p:sp>
        <p:nvSpPr>
          <p:cNvPr id="13314"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mtClean="0">
              <a:solidFill>
                <a:srgbClr val="240F6F"/>
              </a:solidFill>
              <a:latin typeface="Times New Roman" pitchFamily="18" charset="0"/>
            </a:endParaRPr>
          </a:p>
          <a:p>
            <a:pPr>
              <a:lnSpc>
                <a:spcPct val="90000"/>
              </a:lnSpc>
            </a:pPr>
            <a:r>
              <a:rPr lang="de-DE" smtClean="0">
                <a:solidFill>
                  <a:schemeClr val="tx1"/>
                </a:solidFill>
                <a:latin typeface="Times New Roman" pitchFamily="18" charset="0"/>
              </a:rPr>
              <a:t>Warum wird der Teufelsrasen gebraucht ?</a:t>
            </a:r>
          </a:p>
          <a:p>
            <a:pPr>
              <a:lnSpc>
                <a:spcPct val="90000"/>
              </a:lnSpc>
            </a:pPr>
            <a:r>
              <a:rPr lang="de-DE" smtClean="0">
                <a:solidFill>
                  <a:schemeClr val="tx1"/>
                </a:solidFill>
                <a:latin typeface="Times New Roman" pitchFamily="18" charset="0"/>
              </a:rPr>
              <a:t>Welche Vorteile bietet ein Kunstrasen ?</a:t>
            </a:r>
          </a:p>
          <a:p>
            <a:pPr>
              <a:lnSpc>
                <a:spcPct val="90000"/>
              </a:lnSpc>
            </a:pPr>
            <a:r>
              <a:rPr lang="de-DE" smtClean="0">
                <a:solidFill>
                  <a:schemeClr val="tx1"/>
                </a:solidFill>
                <a:latin typeface="Times New Roman" pitchFamily="18" charset="0"/>
              </a:rPr>
              <a:t>Was ist geplant ?</a:t>
            </a:r>
          </a:p>
          <a:p>
            <a:pPr>
              <a:lnSpc>
                <a:spcPct val="90000"/>
              </a:lnSpc>
            </a:pPr>
            <a:r>
              <a:rPr lang="de-DE" smtClean="0">
                <a:solidFill>
                  <a:schemeClr val="tx1"/>
                </a:solidFill>
                <a:latin typeface="Times New Roman" pitchFamily="18" charset="0"/>
              </a:rPr>
              <a:t>Wie ist der technische Ablauf?</a:t>
            </a:r>
          </a:p>
          <a:p>
            <a:pPr>
              <a:lnSpc>
                <a:spcPct val="90000"/>
              </a:lnSpc>
            </a:pPr>
            <a:r>
              <a:rPr lang="de-DE" smtClean="0">
                <a:solidFill>
                  <a:schemeClr val="tx1"/>
                </a:solidFill>
                <a:latin typeface="Times New Roman" pitchFamily="18" charset="0"/>
              </a:rPr>
              <a:t>Wie sieht die Finanzierung aus ?</a:t>
            </a:r>
          </a:p>
          <a:p>
            <a:pPr>
              <a:lnSpc>
                <a:spcPct val="90000"/>
              </a:lnSpc>
            </a:pPr>
            <a:r>
              <a:rPr lang="de-DE" smtClean="0">
                <a:solidFill>
                  <a:schemeClr val="tx1"/>
                </a:solidFill>
                <a:latin typeface="Times New Roman" pitchFamily="18" charset="0"/>
              </a:rPr>
              <a:t>Welchen Anteil kann der Verein übernehmen ?</a:t>
            </a:r>
          </a:p>
          <a:p>
            <a:pPr>
              <a:lnSpc>
                <a:spcPct val="90000"/>
              </a:lnSpc>
            </a:pPr>
            <a:r>
              <a:rPr lang="de-DE" smtClean="0">
                <a:solidFill>
                  <a:schemeClr val="tx1"/>
                </a:solidFill>
                <a:latin typeface="Times New Roman" pitchFamily="18" charset="0"/>
              </a:rPr>
              <a:t>Was können „WIR“ heute schon tun ?</a:t>
            </a:r>
          </a:p>
          <a:p>
            <a:pPr>
              <a:lnSpc>
                <a:spcPct val="90000"/>
              </a:lnSpc>
            </a:pPr>
            <a:endParaRPr lang="de-DE" smtClean="0">
              <a:latin typeface="Times New Roman" pitchFamily="18" charset="0"/>
            </a:endParaRPr>
          </a:p>
        </p:txBody>
      </p:sp>
      <p:pic>
        <p:nvPicPr>
          <p:cNvPr id="13315"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endParaRPr lang="de-DE" sz="2400" cap="none" smtClean="0">
              <a:effectLst/>
              <a:latin typeface="Franklin Gothic Medium" pitchFamily="34" charset="0"/>
            </a:endParaRPr>
          </a:p>
        </p:txBody>
      </p:sp>
      <p:pic>
        <p:nvPicPr>
          <p:cNvPr id="113666" name="Picture 16"/>
          <p:cNvPicPr>
            <a:picLocks noChangeAspect="1" noChangeArrowheads="1"/>
          </p:cNvPicPr>
          <p:nvPr/>
        </p:nvPicPr>
        <p:blipFill>
          <a:blip r:embed="rId3"/>
          <a:srcRect/>
          <a:stretch>
            <a:fillRect/>
          </a:stretch>
        </p:blipFill>
        <p:spPr bwMode="auto">
          <a:xfrm>
            <a:off x="5410200" y="2590800"/>
            <a:ext cx="676275" cy="730250"/>
          </a:xfrm>
          <a:prstGeom prst="rect">
            <a:avLst/>
          </a:prstGeom>
          <a:noFill/>
          <a:ln w="9525">
            <a:noFill/>
            <a:miter lim="800000"/>
            <a:headEnd/>
            <a:tailEnd/>
          </a:ln>
        </p:spPr>
      </p:pic>
      <p:pic>
        <p:nvPicPr>
          <p:cNvPr id="113667" name="Picture 4"/>
          <p:cNvPicPr>
            <a:picLocks noChangeAspect="1" noChangeArrowheads="1"/>
          </p:cNvPicPr>
          <p:nvPr/>
        </p:nvPicPr>
        <p:blipFill>
          <a:blip r:embed="rId4"/>
          <a:srcRect/>
          <a:stretch>
            <a:fillRect/>
          </a:stretch>
        </p:blipFill>
        <p:spPr bwMode="auto">
          <a:xfrm>
            <a:off x="1219200" y="1295400"/>
            <a:ext cx="6600825" cy="4914900"/>
          </a:xfrm>
          <a:prstGeom prst="rect">
            <a:avLst/>
          </a:prstGeom>
          <a:noFill/>
          <a:ln w="22225">
            <a:solidFill>
              <a:srgbClr val="FF0000"/>
            </a:solidFill>
            <a:prstDash val="dash"/>
            <a:miter lim="800000"/>
            <a:headEnd/>
            <a:tailEnd/>
          </a:ln>
        </p:spPr>
      </p:pic>
      <p:sp>
        <p:nvSpPr>
          <p:cNvPr id="113668" name="Text Box 10"/>
          <p:cNvSpPr txBox="1">
            <a:spLocks noChangeArrowheads="1"/>
          </p:cNvSpPr>
          <p:nvPr/>
        </p:nvSpPr>
        <p:spPr bwMode="auto">
          <a:xfrm>
            <a:off x="2590800" y="4724400"/>
            <a:ext cx="4648200" cy="1554163"/>
          </a:xfrm>
          <a:prstGeom prst="rect">
            <a:avLst/>
          </a:prstGeom>
          <a:solidFill>
            <a:srgbClr val="C0C0C0">
              <a:alpha val="41176"/>
            </a:srgbClr>
          </a:solidFill>
          <a:ln w="9525">
            <a:noFill/>
            <a:miter lim="800000"/>
            <a:headEnd/>
            <a:tailEnd/>
          </a:ln>
        </p:spPr>
        <p:txBody>
          <a:bodyPr>
            <a:spAutoFit/>
          </a:bodyPr>
          <a:lstStyle/>
          <a:p>
            <a:pPr algn="ctr">
              <a:spcBef>
                <a:spcPct val="50000"/>
              </a:spcBef>
            </a:pPr>
            <a:r>
              <a:rPr lang="de-DE" sz="3200" b="1"/>
              <a:t>110 Kinder und Jugendliche werden es Ihnen danken !!!</a:t>
            </a:r>
          </a:p>
        </p:txBody>
      </p:sp>
      <p:pic>
        <p:nvPicPr>
          <p:cNvPr id="113669" name="Picture 12"/>
          <p:cNvPicPr>
            <a:picLocks noChangeAspect="1" noChangeArrowheads="1"/>
          </p:cNvPicPr>
          <p:nvPr/>
        </p:nvPicPr>
        <p:blipFill>
          <a:blip r:embed="rId5"/>
          <a:srcRect/>
          <a:stretch>
            <a:fillRect/>
          </a:stretch>
        </p:blipFill>
        <p:spPr bwMode="auto">
          <a:xfrm>
            <a:off x="3581400" y="1828800"/>
            <a:ext cx="2590800" cy="2362200"/>
          </a:xfrm>
          <a:prstGeom prst="rect">
            <a:avLst/>
          </a:prstGeom>
          <a:noFill/>
          <a:ln w="9525">
            <a:noFill/>
            <a:miter lim="800000"/>
            <a:headEnd/>
            <a:tailEnd/>
          </a:ln>
        </p:spPr>
      </p:pic>
      <p:pic>
        <p:nvPicPr>
          <p:cNvPr id="113670" name="Picture 16"/>
          <p:cNvPicPr>
            <a:picLocks noChangeAspect="1" noChangeArrowheads="1"/>
          </p:cNvPicPr>
          <p:nvPr/>
        </p:nvPicPr>
        <p:blipFill>
          <a:blip r:embed="rId3"/>
          <a:srcRect/>
          <a:stretch>
            <a:fillRect/>
          </a:stretch>
        </p:blipFill>
        <p:spPr bwMode="auto">
          <a:xfrm>
            <a:off x="5410200" y="2895600"/>
            <a:ext cx="676275" cy="730250"/>
          </a:xfrm>
          <a:prstGeom prst="rect">
            <a:avLst/>
          </a:prstGeom>
          <a:noFill/>
          <a:ln w="9525">
            <a:noFill/>
            <a:miter lim="800000"/>
            <a:headEnd/>
            <a:tailEnd/>
          </a:ln>
        </p:spPr>
      </p:pic>
      <p:sp>
        <p:nvSpPr>
          <p:cNvPr id="113671" name="Text Box 14"/>
          <p:cNvSpPr txBox="1">
            <a:spLocks noChangeArrowheads="1"/>
          </p:cNvSpPr>
          <p:nvPr/>
        </p:nvSpPr>
        <p:spPr bwMode="auto">
          <a:xfrm>
            <a:off x="5486400" y="6400800"/>
            <a:ext cx="3505200" cy="244475"/>
          </a:xfrm>
          <a:prstGeom prst="rect">
            <a:avLst/>
          </a:prstGeom>
          <a:noFill/>
          <a:ln w="9525">
            <a:noFill/>
            <a:miter lim="800000"/>
            <a:headEnd/>
            <a:tailEnd/>
          </a:ln>
        </p:spPr>
        <p:txBody>
          <a:bodyPr>
            <a:spAutoFit/>
          </a:bodyPr>
          <a:lstStyle/>
          <a:p>
            <a:pPr algn="ctr">
              <a:spcBef>
                <a:spcPct val="50000"/>
              </a:spcBef>
            </a:pPr>
            <a:r>
              <a:rPr lang="de-DE" sz="1000"/>
              <a:t>Peter Wisser / Bernd Weitz im Okt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Wer ist die Spvg. Wallerhausen 1968 e.V. ?</a:t>
            </a:r>
          </a:p>
        </p:txBody>
      </p:sp>
      <p:sp>
        <p:nvSpPr>
          <p:cNvPr id="15362"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mtClean="0">
              <a:latin typeface="Times New Roman" pitchFamily="18" charset="0"/>
            </a:endParaRPr>
          </a:p>
          <a:p>
            <a:pPr>
              <a:lnSpc>
                <a:spcPct val="90000"/>
              </a:lnSpc>
            </a:pPr>
            <a:r>
              <a:rPr lang="de-DE" smtClean="0">
                <a:latin typeface="Times New Roman" pitchFamily="18" charset="0"/>
              </a:rPr>
              <a:t>Gründung 1968 </a:t>
            </a:r>
          </a:p>
          <a:p>
            <a:pPr>
              <a:lnSpc>
                <a:spcPct val="90000"/>
              </a:lnSpc>
            </a:pPr>
            <a:r>
              <a:rPr lang="de-DE" smtClean="0">
                <a:latin typeface="Times New Roman" pitchFamily="18" charset="0"/>
              </a:rPr>
              <a:t>280 Mitglieder – 110 Kinder und Jugendliche</a:t>
            </a:r>
          </a:p>
          <a:p>
            <a:pPr>
              <a:lnSpc>
                <a:spcPct val="90000"/>
              </a:lnSpc>
            </a:pPr>
            <a:r>
              <a:rPr lang="de-DE" smtClean="0">
                <a:latin typeface="Times New Roman" pitchFamily="18" charset="0"/>
              </a:rPr>
              <a:t>2 Seniorenmannschaften </a:t>
            </a:r>
          </a:p>
          <a:p>
            <a:pPr>
              <a:lnSpc>
                <a:spcPct val="90000"/>
              </a:lnSpc>
            </a:pPr>
            <a:r>
              <a:rPr lang="de-DE" smtClean="0">
                <a:latin typeface="Times New Roman" pitchFamily="18" charset="0"/>
              </a:rPr>
              <a:t>Alte-Herren Fußball Abteilung</a:t>
            </a:r>
          </a:p>
          <a:p>
            <a:pPr>
              <a:lnSpc>
                <a:spcPct val="90000"/>
              </a:lnSpc>
            </a:pPr>
            <a:r>
              <a:rPr lang="de-DE" smtClean="0">
                <a:latin typeface="Times New Roman" pitchFamily="18" charset="0"/>
              </a:rPr>
              <a:t>5 Jugendmannschaften</a:t>
            </a:r>
          </a:p>
          <a:p>
            <a:pPr>
              <a:lnSpc>
                <a:spcPct val="90000"/>
              </a:lnSpc>
            </a:pPr>
            <a:r>
              <a:rPr lang="de-DE" smtClean="0">
                <a:latin typeface="Times New Roman" pitchFamily="18" charset="0"/>
              </a:rPr>
              <a:t>1 Tanzgruppe – Dance-Devils Wallerhausen</a:t>
            </a:r>
          </a:p>
          <a:p>
            <a:pPr>
              <a:lnSpc>
                <a:spcPct val="90000"/>
              </a:lnSpc>
            </a:pPr>
            <a:r>
              <a:rPr lang="de-DE" smtClean="0">
                <a:latin typeface="Times New Roman" pitchFamily="18" charset="0"/>
              </a:rPr>
              <a:t>1 Gymnastikgruppe</a:t>
            </a:r>
          </a:p>
          <a:p>
            <a:pPr>
              <a:lnSpc>
                <a:spcPct val="90000"/>
              </a:lnSpc>
            </a:pPr>
            <a:endParaRPr lang="de-DE" smtClean="0">
              <a:latin typeface="Times New Roman" pitchFamily="18" charset="0"/>
            </a:endParaRPr>
          </a:p>
          <a:p>
            <a:pPr>
              <a:lnSpc>
                <a:spcPct val="90000"/>
              </a:lnSpc>
            </a:pPr>
            <a:endParaRPr lang="de-DE" smtClean="0">
              <a:latin typeface="Times New Roman" pitchFamily="18" charset="0"/>
            </a:endParaRPr>
          </a:p>
        </p:txBody>
      </p:sp>
      <p:pic>
        <p:nvPicPr>
          <p:cNvPr id="15363" name="Picture 16"/>
          <p:cNvPicPr>
            <a:picLocks noChangeAspect="1" noChangeArrowheads="1"/>
          </p:cNvPicPr>
          <p:nvPr/>
        </p:nvPicPr>
        <p:blipFill>
          <a:blip r:embed="rId2"/>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Welche Vorteile bietet der Kunstrasen ?</a:t>
            </a:r>
          </a:p>
        </p:txBody>
      </p:sp>
      <p:sp>
        <p:nvSpPr>
          <p:cNvPr id="16386"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z="2400" smtClean="0">
              <a:latin typeface="Times New Roman" pitchFamily="18" charset="0"/>
            </a:endParaRPr>
          </a:p>
          <a:p>
            <a:pPr>
              <a:lnSpc>
                <a:spcPct val="90000"/>
              </a:lnSpc>
            </a:pPr>
            <a:r>
              <a:rPr lang="de-DE" sz="2400" b="1" smtClean="0">
                <a:solidFill>
                  <a:schemeClr val="hlink"/>
                </a:solidFill>
                <a:latin typeface="Times New Roman" pitchFamily="18" charset="0"/>
              </a:rPr>
              <a:t>Kunstrasenplätze verringern die Verletzungsgefahr</a:t>
            </a:r>
            <a:r>
              <a:rPr lang="de-DE" sz="2400" smtClean="0">
                <a:latin typeface="Times New Roman" pitchFamily="18" charset="0"/>
              </a:rPr>
              <a:t> enorm. Unangenehme Schürfwunden an Knien und Oberschenkeln gehören somit der Vergangenheit an. Hautverbrennungen, wie man sie von alten Kunstrasenplätzen kennt, gibt es bei der neusten Kunstrasengeneration nicht mehr. </a:t>
            </a:r>
          </a:p>
          <a:p>
            <a:pPr>
              <a:lnSpc>
                <a:spcPct val="90000"/>
              </a:lnSpc>
            </a:pPr>
            <a:endParaRPr lang="de-DE" sz="2400" smtClean="0">
              <a:latin typeface="Times New Roman" pitchFamily="18" charset="0"/>
            </a:endParaRPr>
          </a:p>
          <a:p>
            <a:pPr>
              <a:lnSpc>
                <a:spcPct val="90000"/>
              </a:lnSpc>
            </a:pPr>
            <a:r>
              <a:rPr lang="de-DE" sz="2400" smtClean="0">
                <a:latin typeface="Times New Roman" pitchFamily="18" charset="0"/>
              </a:rPr>
              <a:t>Durch die Trittelastizität des Kunstrasens werden außerdem die Gelenke nicht mehr so stark belastet. </a:t>
            </a:r>
            <a:r>
              <a:rPr lang="de-DE" sz="2400" b="1" smtClean="0">
                <a:solidFill>
                  <a:schemeClr val="hlink"/>
                </a:solidFill>
                <a:latin typeface="Times New Roman" pitchFamily="18" charset="0"/>
              </a:rPr>
              <a:t>Bänderrisse und Knochenbrüche</a:t>
            </a:r>
            <a:r>
              <a:rPr lang="de-DE" sz="2400" smtClean="0">
                <a:latin typeface="Times New Roman" pitchFamily="18" charset="0"/>
              </a:rPr>
              <a:t> aufgrund der unebenen Platzgegebenheiten </a:t>
            </a:r>
            <a:r>
              <a:rPr lang="de-DE" sz="2400" b="1" smtClean="0">
                <a:solidFill>
                  <a:schemeClr val="hlink"/>
                </a:solidFill>
                <a:latin typeface="Times New Roman" pitchFamily="18" charset="0"/>
              </a:rPr>
              <a:t>gehören ebenfalls der Vergangenheit an.</a:t>
            </a:r>
            <a:r>
              <a:rPr lang="de-DE" sz="2400" smtClean="0">
                <a:latin typeface="Times New Roman" pitchFamily="18" charset="0"/>
              </a:rPr>
              <a:t> </a:t>
            </a:r>
          </a:p>
          <a:p>
            <a:pPr>
              <a:lnSpc>
                <a:spcPct val="90000"/>
              </a:lnSpc>
            </a:pPr>
            <a:endParaRPr lang="de-DE" sz="2400" smtClean="0">
              <a:latin typeface="Times New Roman" pitchFamily="18" charset="0"/>
            </a:endParaRPr>
          </a:p>
          <a:p>
            <a:pPr>
              <a:lnSpc>
                <a:spcPct val="90000"/>
              </a:lnSpc>
            </a:pPr>
            <a:endParaRPr lang="de-DE" sz="2400" smtClean="0">
              <a:latin typeface="Times New Roman" pitchFamily="18" charset="0"/>
            </a:endParaRPr>
          </a:p>
        </p:txBody>
      </p:sp>
      <p:pic>
        <p:nvPicPr>
          <p:cNvPr id="16387" name="Picture 16"/>
          <p:cNvPicPr>
            <a:picLocks noChangeAspect="1" noChangeArrowheads="1"/>
          </p:cNvPicPr>
          <p:nvPr/>
        </p:nvPicPr>
        <p:blipFill>
          <a:blip r:embed="rId2"/>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Welche Vorteile bietet der Kunstrasen ?</a:t>
            </a:r>
          </a:p>
        </p:txBody>
      </p:sp>
      <p:sp>
        <p:nvSpPr>
          <p:cNvPr id="17410" name="Rectangle 3"/>
          <p:cNvSpPr>
            <a:spLocks noGrp="1"/>
          </p:cNvSpPr>
          <p:nvPr>
            <p:ph type="body" idx="4294967295"/>
          </p:nvPr>
        </p:nvSpPr>
        <p:spPr bwMode="auto">
          <a:xfrm>
            <a:off x="304800" y="1417638"/>
            <a:ext cx="8686800" cy="4525962"/>
          </a:xfrm>
          <a:noFill/>
        </p:spPr>
        <p:txBody>
          <a:bodyPr wrap="square" lIns="91440" tIns="45720" rIns="91440" bIns="45720" numCol="1" anchor="t" anchorCtr="0" compatLnSpc="1">
            <a:prstTxWarp prst="textNoShape">
              <a:avLst/>
            </a:prstTxWarp>
          </a:bodyPr>
          <a:lstStyle/>
          <a:p>
            <a:r>
              <a:rPr lang="de-DE" sz="2800" smtClean="0">
                <a:latin typeface="Times New Roman" pitchFamily="18" charset="0"/>
              </a:rPr>
              <a:t>Ständige, wetterunabhängige Bespielbarkeit</a:t>
            </a:r>
          </a:p>
          <a:p>
            <a:endParaRPr lang="de-DE" sz="2800" smtClean="0">
              <a:latin typeface="Times New Roman" pitchFamily="18" charset="0"/>
            </a:endParaRPr>
          </a:p>
          <a:p>
            <a:r>
              <a:rPr lang="de-DE" sz="2800" smtClean="0">
                <a:latin typeface="Times New Roman" pitchFamily="18" charset="0"/>
              </a:rPr>
              <a:t>Wesentlich sauberer Sport</a:t>
            </a:r>
          </a:p>
          <a:p>
            <a:endParaRPr lang="de-DE" sz="2800" smtClean="0">
              <a:latin typeface="Times New Roman" pitchFamily="18" charset="0"/>
            </a:endParaRPr>
          </a:p>
          <a:p>
            <a:r>
              <a:rPr lang="de-DE" sz="2800" smtClean="0">
                <a:latin typeface="Times New Roman" pitchFamily="18" charset="0"/>
              </a:rPr>
              <a:t>Ohne Probleme 2.000 Spiel- und Traingsstunden pro Jahr möglich</a:t>
            </a:r>
          </a:p>
          <a:p>
            <a:endParaRPr lang="de-DE" sz="2800" smtClean="0">
              <a:latin typeface="Times New Roman" pitchFamily="18" charset="0"/>
            </a:endParaRPr>
          </a:p>
          <a:p>
            <a:r>
              <a:rPr lang="de-DE" sz="2800" smtClean="0">
                <a:latin typeface="Times New Roman" pitchFamily="18" charset="0"/>
              </a:rPr>
              <a:t>Zwar höhere Investitionskosten aber geringere Betriebskosten</a:t>
            </a:r>
          </a:p>
          <a:p>
            <a:endParaRPr lang="de-DE" sz="2800" smtClean="0">
              <a:latin typeface="Times New Roman" pitchFamily="18" charset="0"/>
            </a:endParaRPr>
          </a:p>
          <a:p>
            <a:endParaRPr lang="de-DE" sz="2800" smtClean="0">
              <a:latin typeface="Times New Roman" pitchFamily="18" charset="0"/>
            </a:endParaRPr>
          </a:p>
          <a:p>
            <a:pPr>
              <a:buFont typeface="Wingdings 2" pitchFamily="18" charset="2"/>
              <a:buNone/>
            </a:pPr>
            <a:endParaRPr lang="de-DE" sz="2800" smtClean="0">
              <a:latin typeface="Times New Roman" pitchFamily="18" charset="0"/>
            </a:endParaRPr>
          </a:p>
          <a:p>
            <a:endParaRPr lang="de-DE" sz="2800" smtClean="0">
              <a:latin typeface="Times New Roman" pitchFamily="18" charset="0"/>
            </a:endParaRPr>
          </a:p>
        </p:txBody>
      </p:sp>
      <p:pic>
        <p:nvPicPr>
          <p:cNvPr id="17411" name="Picture 16"/>
          <p:cNvPicPr>
            <a:picLocks noChangeAspect="1" noChangeArrowheads="1"/>
          </p:cNvPicPr>
          <p:nvPr/>
        </p:nvPicPr>
        <p:blipFill>
          <a:blip r:embed="rId2"/>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Welche Nachteile bietet der Kunstrasen ?</a:t>
            </a:r>
          </a:p>
        </p:txBody>
      </p:sp>
      <p:sp>
        <p:nvSpPr>
          <p:cNvPr id="18434"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endParaRPr lang="de-DE" sz="2800" smtClean="0">
              <a:latin typeface="Times New Roman" pitchFamily="18" charset="0"/>
            </a:endParaRPr>
          </a:p>
          <a:p>
            <a:endParaRPr lang="de-DE" sz="2800" smtClean="0">
              <a:latin typeface="Times New Roman" pitchFamily="18" charset="0"/>
            </a:endParaRPr>
          </a:p>
          <a:p>
            <a:r>
              <a:rPr lang="de-DE" sz="2800" smtClean="0">
                <a:latin typeface="Times New Roman" pitchFamily="18" charset="0"/>
              </a:rPr>
              <a:t>Höhere Erstellungskosten</a:t>
            </a:r>
          </a:p>
          <a:p>
            <a:endParaRPr lang="de-DE" sz="2800" smtClean="0">
              <a:latin typeface="Times New Roman" pitchFamily="18" charset="0"/>
            </a:endParaRPr>
          </a:p>
          <a:p>
            <a:r>
              <a:rPr lang="de-DE" sz="2800" smtClean="0">
                <a:latin typeface="Times New Roman" pitchFamily="18" charset="0"/>
              </a:rPr>
              <a:t>Jährlicher Pflegeaufwand und Reparaturen nur durch Fachfirma möglich</a:t>
            </a:r>
          </a:p>
          <a:p>
            <a:pPr>
              <a:buFont typeface="Wingdings 2" pitchFamily="18" charset="2"/>
              <a:buNone/>
            </a:pPr>
            <a:endParaRPr lang="de-DE" sz="2800" smtClean="0">
              <a:latin typeface="Times New Roman" pitchFamily="18" charset="0"/>
            </a:endParaRPr>
          </a:p>
          <a:p>
            <a:endParaRPr lang="de-DE" sz="2800" smtClean="0">
              <a:latin typeface="Times New Roman" pitchFamily="18" charset="0"/>
            </a:endParaRPr>
          </a:p>
        </p:txBody>
      </p:sp>
      <p:pic>
        <p:nvPicPr>
          <p:cNvPr id="18435" name="Picture 16"/>
          <p:cNvPicPr>
            <a:picLocks noChangeAspect="1" noChangeArrowheads="1"/>
          </p:cNvPicPr>
          <p:nvPr/>
        </p:nvPicPr>
        <p:blipFill>
          <a:blip r:embed="rId2"/>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Warum braucht Wallerhausen den Teufelsrasen ?</a:t>
            </a:r>
          </a:p>
        </p:txBody>
      </p:sp>
      <p:sp>
        <p:nvSpPr>
          <p:cNvPr id="19458"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z="2400" smtClean="0">
              <a:solidFill>
                <a:schemeClr val="tx1"/>
              </a:solidFill>
              <a:latin typeface="Times New Roman" pitchFamily="18" charset="0"/>
            </a:endParaRPr>
          </a:p>
          <a:p>
            <a:pPr>
              <a:lnSpc>
                <a:spcPct val="90000"/>
              </a:lnSpc>
            </a:pPr>
            <a:r>
              <a:rPr lang="de-DE" sz="2400" smtClean="0">
                <a:solidFill>
                  <a:schemeClr val="tx1"/>
                </a:solidFill>
                <a:latin typeface="Times New Roman" pitchFamily="18" charset="0"/>
              </a:rPr>
              <a:t>Im Winter ist der Hartplatz für mehrere Monate nicht nutzbar.</a:t>
            </a:r>
          </a:p>
          <a:p>
            <a:pPr>
              <a:lnSpc>
                <a:spcPct val="90000"/>
              </a:lnSpc>
            </a:pPr>
            <a:endParaRPr lang="de-DE" sz="2400" smtClean="0">
              <a:solidFill>
                <a:schemeClr val="tx1"/>
              </a:solidFill>
              <a:latin typeface="Times New Roman" pitchFamily="18" charset="0"/>
            </a:endParaRPr>
          </a:p>
          <a:p>
            <a:pPr>
              <a:lnSpc>
                <a:spcPct val="90000"/>
              </a:lnSpc>
            </a:pPr>
            <a:r>
              <a:rPr lang="de-DE" sz="2400" smtClean="0">
                <a:solidFill>
                  <a:schemeClr val="tx1"/>
                </a:solidFill>
                <a:latin typeface="Times New Roman" pitchFamily="18" charset="0"/>
              </a:rPr>
              <a:t>Im Sommer kommt es zu starker Staubentwicklung und dadurch zu einer Gesundheitsgefährdung.</a:t>
            </a:r>
          </a:p>
          <a:p>
            <a:pPr>
              <a:lnSpc>
                <a:spcPct val="90000"/>
              </a:lnSpc>
            </a:pPr>
            <a:endParaRPr lang="de-DE" sz="2400" smtClean="0">
              <a:solidFill>
                <a:schemeClr val="tx1"/>
              </a:solidFill>
              <a:latin typeface="Times New Roman" pitchFamily="18" charset="0"/>
            </a:endParaRPr>
          </a:p>
          <a:p>
            <a:pPr>
              <a:lnSpc>
                <a:spcPct val="90000"/>
              </a:lnSpc>
            </a:pPr>
            <a:r>
              <a:rPr lang="de-DE" sz="2400" smtClean="0">
                <a:solidFill>
                  <a:schemeClr val="tx1"/>
                </a:solidFill>
                <a:latin typeface="Times New Roman" pitchFamily="18" charset="0"/>
              </a:rPr>
              <a:t>Schaffung attraktiver Freizeitmöglichkeiten für Jugendliche</a:t>
            </a:r>
          </a:p>
          <a:p>
            <a:pPr>
              <a:lnSpc>
                <a:spcPct val="90000"/>
              </a:lnSpc>
            </a:pPr>
            <a:endParaRPr lang="de-DE" sz="2400" smtClean="0">
              <a:solidFill>
                <a:schemeClr val="tx1"/>
              </a:solidFill>
              <a:latin typeface="Times New Roman" pitchFamily="18" charset="0"/>
            </a:endParaRPr>
          </a:p>
          <a:p>
            <a:pPr>
              <a:lnSpc>
                <a:spcPct val="90000"/>
              </a:lnSpc>
            </a:pPr>
            <a:r>
              <a:rPr lang="de-DE" sz="2400" smtClean="0">
                <a:solidFill>
                  <a:schemeClr val="tx1"/>
                </a:solidFill>
                <a:latin typeface="Times New Roman" pitchFamily="18" charset="0"/>
              </a:rPr>
              <a:t>Zukunftsorientierte Standortsicherung der Spvg. Wallerhausen 1968 e.V</a:t>
            </a:r>
            <a:r>
              <a:rPr lang="de-DE" sz="2400" smtClean="0">
                <a:latin typeface="Times New Roman" pitchFamily="18" charset="0"/>
              </a:rPr>
              <a:t>.</a:t>
            </a:r>
            <a:endParaRPr lang="de-DE" sz="2400" smtClean="0">
              <a:solidFill>
                <a:schemeClr val="tx1"/>
              </a:solidFill>
              <a:latin typeface="Times New Roman" pitchFamily="18" charset="0"/>
            </a:endParaRPr>
          </a:p>
          <a:p>
            <a:pPr>
              <a:lnSpc>
                <a:spcPct val="90000"/>
              </a:lnSpc>
            </a:pPr>
            <a:endParaRPr lang="de-DE" sz="2400" smtClean="0">
              <a:solidFill>
                <a:schemeClr val="tx1"/>
              </a:solidFill>
              <a:latin typeface="Times New Roman" pitchFamily="18" charset="0"/>
            </a:endParaRPr>
          </a:p>
          <a:p>
            <a:pPr>
              <a:lnSpc>
                <a:spcPct val="90000"/>
              </a:lnSpc>
            </a:pPr>
            <a:endParaRPr lang="de-DE" sz="2400" smtClean="0">
              <a:solidFill>
                <a:schemeClr val="tx1"/>
              </a:solidFill>
              <a:latin typeface="Times New Roman" pitchFamily="18" charset="0"/>
            </a:endParaRPr>
          </a:p>
        </p:txBody>
      </p:sp>
      <p:pic>
        <p:nvPicPr>
          <p:cNvPr id="19459"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bwMode="auto">
          <a:xfrm>
            <a:off x="304800" y="304800"/>
            <a:ext cx="8686800" cy="838200"/>
          </a:xfrm>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Warum braucht Wallerhausen den Teufelsrasen ?</a:t>
            </a:r>
          </a:p>
        </p:txBody>
      </p:sp>
      <p:sp>
        <p:nvSpPr>
          <p:cNvPr id="21506"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endParaRPr lang="de-DE" sz="2800" smtClean="0">
              <a:solidFill>
                <a:schemeClr val="tx1"/>
              </a:solidFill>
              <a:latin typeface="Times New Roman" pitchFamily="18" charset="0"/>
            </a:endParaRPr>
          </a:p>
          <a:p>
            <a:r>
              <a:rPr lang="de-DE" sz="2800" smtClean="0">
                <a:solidFill>
                  <a:schemeClr val="tx1"/>
                </a:solidFill>
                <a:latin typeface="Times New Roman" pitchFamily="18" charset="0"/>
              </a:rPr>
              <a:t>Wettbewerbsfähigkeit gegenüber den anderen Vereinen UND Sportarten zu erhalten.</a:t>
            </a:r>
          </a:p>
          <a:p>
            <a:endParaRPr lang="de-DE" sz="2800" smtClean="0">
              <a:solidFill>
                <a:schemeClr val="tx1"/>
              </a:solidFill>
              <a:latin typeface="Times New Roman" pitchFamily="18" charset="0"/>
            </a:endParaRPr>
          </a:p>
          <a:p>
            <a:r>
              <a:rPr lang="de-DE" sz="2800" smtClean="0">
                <a:solidFill>
                  <a:schemeClr val="tx1"/>
                </a:solidFill>
                <a:latin typeface="Times New Roman" pitchFamily="18" charset="0"/>
              </a:rPr>
              <a:t>Jugendlichen in Wallerhausen, Oberzielenbach, Herbertshagen, Lichtenberg, Rolshagen, Berghausen und weiteren umliegenden Ortschaften das Fussballspielen zu ermöglichen</a:t>
            </a:r>
          </a:p>
          <a:p>
            <a:endParaRPr lang="de-DE" sz="2800" smtClean="0">
              <a:solidFill>
                <a:schemeClr val="tx1"/>
              </a:solidFill>
              <a:latin typeface="Times New Roman" pitchFamily="18" charset="0"/>
            </a:endParaRPr>
          </a:p>
          <a:p>
            <a:endParaRPr lang="de-DE" sz="2800" smtClean="0">
              <a:solidFill>
                <a:schemeClr val="tx1"/>
              </a:solidFill>
              <a:latin typeface="Times New Roman" pitchFamily="18" charset="0"/>
            </a:endParaRPr>
          </a:p>
        </p:txBody>
      </p:sp>
      <p:pic>
        <p:nvPicPr>
          <p:cNvPr id="21507"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de-DE" sz="2400" b="1" cap="none" smtClean="0">
                <a:effectLst/>
                <a:latin typeface="Times New Roman" pitchFamily="18" charset="0"/>
              </a:rPr>
              <a:t>Wie läuft die Umsetzung ab ?</a:t>
            </a:r>
          </a:p>
        </p:txBody>
      </p:sp>
      <p:sp>
        <p:nvSpPr>
          <p:cNvPr id="25602" name="Rectangle 3"/>
          <p:cNvSpPr>
            <a:spLocks noGrp="1"/>
          </p:cNvSpPr>
          <p:nvPr>
            <p:ph type="body" idx="4294967295"/>
          </p:nvPr>
        </p:nvSpPr>
        <p:spPr bwMode="auto">
          <a:noFill/>
        </p:spPr>
        <p:txBody>
          <a:bodyPr wrap="square" lIns="91440" tIns="45720" rIns="91440" bIns="45720" numCol="1" anchor="t" anchorCtr="0" compatLnSpc="1">
            <a:prstTxWarp prst="textNoShape">
              <a:avLst/>
            </a:prstTxWarp>
          </a:bodyPr>
          <a:lstStyle/>
          <a:p>
            <a:pPr>
              <a:lnSpc>
                <a:spcPct val="90000"/>
              </a:lnSpc>
            </a:pPr>
            <a:endParaRPr lang="de-DE" sz="2400" smtClean="0">
              <a:latin typeface="Times New Roman" pitchFamily="18" charset="0"/>
            </a:endParaRPr>
          </a:p>
          <a:p>
            <a:pPr>
              <a:lnSpc>
                <a:spcPct val="90000"/>
              </a:lnSpc>
            </a:pPr>
            <a:r>
              <a:rPr lang="de-DE" sz="2400" b="1" smtClean="0">
                <a:solidFill>
                  <a:srgbClr val="CC3300"/>
                </a:solidFill>
                <a:latin typeface="Times New Roman" pitchFamily="18" charset="0"/>
              </a:rPr>
              <a:t>Projektteam:</a:t>
            </a:r>
            <a:r>
              <a:rPr lang="de-DE" sz="2400" smtClean="0">
                <a:latin typeface="Times New Roman" pitchFamily="18" charset="0"/>
              </a:rPr>
              <a:t> Joachim Solbach, Thomas Gelhausen, Florian Mauelshagen, Peter Becker, Achim Rötzel, Friedrich Schenk, Philipp Bauch, Sandra Solbach, Marc Krämer, Fiedhelm Gelhausen, Keven Schmahl, Peter Wisser, Wolfgang Wagener, Helmut Fuhr, Uwe Wisser, Thorsten Schmidt</a:t>
            </a:r>
          </a:p>
          <a:p>
            <a:pPr>
              <a:lnSpc>
                <a:spcPct val="90000"/>
              </a:lnSpc>
              <a:buFont typeface="Wingdings 2" pitchFamily="18" charset="2"/>
              <a:buNone/>
            </a:pPr>
            <a:endParaRPr lang="de-DE" sz="2400" smtClean="0">
              <a:latin typeface="Times New Roman" pitchFamily="18" charset="0"/>
            </a:endParaRPr>
          </a:p>
          <a:p>
            <a:pPr>
              <a:lnSpc>
                <a:spcPct val="90000"/>
              </a:lnSpc>
            </a:pPr>
            <a:r>
              <a:rPr lang="de-DE" sz="2400" b="1" smtClean="0">
                <a:solidFill>
                  <a:srgbClr val="CC3300"/>
                </a:solidFill>
                <a:latin typeface="Times New Roman" pitchFamily="18" charset="0"/>
              </a:rPr>
              <a:t>Technische Leitung:</a:t>
            </a:r>
            <a:r>
              <a:rPr lang="de-DE" sz="2400" smtClean="0">
                <a:latin typeface="Times New Roman" pitchFamily="18" charset="0"/>
              </a:rPr>
              <a:t> Joachim Solbach, Thorsten Schmidt, Ingenieurbüro Klapp &amp; Müller</a:t>
            </a:r>
          </a:p>
          <a:p>
            <a:pPr>
              <a:lnSpc>
                <a:spcPct val="90000"/>
              </a:lnSpc>
            </a:pPr>
            <a:endParaRPr lang="de-DE" sz="2400" smtClean="0">
              <a:latin typeface="Times New Roman" pitchFamily="18" charset="0"/>
            </a:endParaRPr>
          </a:p>
          <a:p>
            <a:pPr>
              <a:lnSpc>
                <a:spcPct val="90000"/>
              </a:lnSpc>
            </a:pPr>
            <a:r>
              <a:rPr lang="de-DE" sz="2400" b="1" smtClean="0">
                <a:solidFill>
                  <a:srgbClr val="CC3300"/>
                </a:solidFill>
                <a:latin typeface="Times New Roman" pitchFamily="18" charset="0"/>
              </a:rPr>
              <a:t>Finanzen:</a:t>
            </a:r>
            <a:r>
              <a:rPr lang="de-DE" sz="2400" smtClean="0">
                <a:latin typeface="Times New Roman" pitchFamily="18" charset="0"/>
              </a:rPr>
              <a:t> Achim Rötzel, Thomas Gelhausen</a:t>
            </a:r>
          </a:p>
          <a:p>
            <a:pPr>
              <a:lnSpc>
                <a:spcPct val="90000"/>
              </a:lnSpc>
            </a:pPr>
            <a:endParaRPr lang="de-DE" sz="2400" smtClean="0">
              <a:solidFill>
                <a:schemeClr val="tx1"/>
              </a:solidFill>
              <a:latin typeface="Times New Roman" pitchFamily="18" charset="0"/>
            </a:endParaRPr>
          </a:p>
        </p:txBody>
      </p:sp>
      <p:pic>
        <p:nvPicPr>
          <p:cNvPr id="25603" name="Picture 16"/>
          <p:cNvPicPr>
            <a:picLocks noChangeAspect="1" noChangeArrowheads="1"/>
          </p:cNvPicPr>
          <p:nvPr/>
        </p:nvPicPr>
        <p:blipFill>
          <a:blip r:embed="rId3"/>
          <a:srcRect/>
          <a:stretch>
            <a:fillRect/>
          </a:stretch>
        </p:blipFill>
        <p:spPr bwMode="auto">
          <a:xfrm>
            <a:off x="8305800" y="152400"/>
            <a:ext cx="676275" cy="73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
        <a:ea typeface=""/>
        <a:cs typeface=""/>
      </a:majorFont>
      <a:minorFont>
        <a:latin typeface=""/>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0</TotalTime>
  <Words>599</Words>
  <Application>Microsoft Office PowerPoint</Application>
  <PresentationFormat>Bildschirmpräsentation (4:3)</PresentationFormat>
  <Paragraphs>147</Paragraphs>
  <Slides>20</Slides>
  <Notes>15</Notes>
  <HiddenSlides>0</HiddenSlides>
  <MMClips>0</MMClips>
  <ScaleCrop>false</ScaleCrop>
  <HeadingPairs>
    <vt:vector size="8" baseType="variant">
      <vt:variant>
        <vt:lpstr>Verwendete Schriftarten</vt:lpstr>
      </vt:variant>
      <vt:variant>
        <vt:i4>7</vt:i4>
      </vt:variant>
      <vt:variant>
        <vt:lpstr>Entwurfsvorlage</vt:lpstr>
      </vt:variant>
      <vt:variant>
        <vt:i4>6</vt:i4>
      </vt:variant>
      <vt:variant>
        <vt:lpstr>Eingebettete OLE-Server</vt:lpstr>
      </vt:variant>
      <vt:variant>
        <vt:i4>2</vt:i4>
      </vt:variant>
      <vt:variant>
        <vt:lpstr>Folientitel</vt:lpstr>
      </vt:variant>
      <vt:variant>
        <vt:i4>20</vt:i4>
      </vt:variant>
    </vt:vector>
  </HeadingPairs>
  <TitlesOfParts>
    <vt:vector size="35" baseType="lpstr">
      <vt:lpstr>Arial</vt:lpstr>
      <vt:lpstr>Wingdings 2</vt:lpstr>
      <vt:lpstr>Calibri</vt:lpstr>
      <vt:lpstr>Rockwell Extra Bold</vt:lpstr>
      <vt:lpstr>Times New Roman</vt:lpstr>
      <vt:lpstr>Franklin Gothic Book</vt:lpstr>
      <vt:lpstr>Franklin Gothic Medium</vt:lpstr>
      <vt:lpstr>Trek</vt:lpstr>
      <vt:lpstr>Trek</vt:lpstr>
      <vt:lpstr>Trek</vt:lpstr>
      <vt:lpstr>Trek</vt:lpstr>
      <vt:lpstr>Trek</vt:lpstr>
      <vt:lpstr>Trek</vt:lpstr>
      <vt:lpstr>Diagramm</vt:lpstr>
      <vt:lpstr>Microsoft Excel-Diagramm</vt:lpstr>
      <vt:lpstr>Folie 1</vt:lpstr>
      <vt:lpstr>Welche Fragen möchten wir beantworten ?</vt:lpstr>
      <vt:lpstr>Wer ist die Spvg. Wallerhausen 1968 e.V. ?</vt:lpstr>
      <vt:lpstr>Welche Vorteile bietet der Kunstrasen ?</vt:lpstr>
      <vt:lpstr>Welche Vorteile bietet der Kunstrasen ?</vt:lpstr>
      <vt:lpstr>Welche Nachteile bietet der Kunstrasen ?</vt:lpstr>
      <vt:lpstr>Warum braucht Wallerhausen den Teufelsrasen ?</vt:lpstr>
      <vt:lpstr>Warum braucht Wallerhausen den Teufelsrasen ?</vt:lpstr>
      <vt:lpstr>Wie läuft die Umsetzung ab ?</vt:lpstr>
      <vt:lpstr>Wie läuft die Umsetzung ab ?</vt:lpstr>
      <vt:lpstr>Was kostet der Teufelsrasen ?</vt:lpstr>
      <vt:lpstr>Wie sieht die Finanzierung aus ?</vt:lpstr>
      <vt:lpstr>Wie sieht die Finanzierung aus ?</vt:lpstr>
      <vt:lpstr>Folie 14</vt:lpstr>
      <vt:lpstr>Was können „WIR“ schon heute tun ? </vt:lpstr>
      <vt:lpstr>Was können „WIR“ schon heute tun ? </vt:lpstr>
      <vt:lpstr>Was können „WIR“ schon heute tun ? </vt:lpstr>
      <vt:lpstr>Werden Sie Rasenpate !!!</vt:lpstr>
      <vt:lpstr>Was können „WIR“ schon heute tun ? </vt:lpstr>
      <vt:lpstr>Folie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
  <cp:lastModifiedBy/>
  <cp:revision>16</cp:revision>
  <dcterms:created xsi:type="dcterms:W3CDTF">2006-08-30T21:34:00Z</dcterms:created>
  <dcterms:modified xsi:type="dcterms:W3CDTF">2013-01-19T15:31:38Z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1031</vt:lpwstr>
  </property>
  <property fmtid="{D5CDD505-2E9C-101B-9397-08002B2CF9AE}" pid="3" name="_TemplateID">
    <vt:lpwstr>TC101671171031</vt:lpwstr>
  </property>
</Properties>
</file>